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嘉保信 97 (%)</c:v>
                </c:pt>
                <c:pt idx="1">
                  <c:v>嘉保信 20 (%) EC</c:v>
                </c:pt>
                <c:pt idx="2">
                  <c:v>嘉保信 75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大成化學工業股份有限公司</c:v>
                </c:pt>
                <c:pt idx="1">
                  <c:v>國豐化學工業股份有限公司</c:v>
                </c:pt>
                <c:pt idx="2">
                  <c:v>台灣正豐植保股份有限公司</c:v>
                </c:pt>
                <c:pt idx="3">
                  <c:v>利台化學工業股份有限公司</c:v>
                </c:pt>
                <c:pt idx="4">
                  <c:v>光華化學股份有限公司</c:v>
                </c:pt>
                <c:pt idx="5">
                  <c:v>優品化學工業股份有限公司</c:v>
                </c:pt>
                <c:pt idx="6">
                  <c:v>臺益工業股份有限公司</c:v>
                </c:pt>
                <c:pt idx="7">
                  <c:v>生力化學工業股份有限公司</c:v>
                </c:pt>
                <c:pt idx="8">
                  <c:v>瑞芳植物保護股份有限公司</c:v>
                </c:pt>
                <c:pt idx="9">
                  <c:v>正農化學股份有限公司</c:v>
                </c:pt>
                <c:pt idx="10">
                  <c:v>好速化學股份有限公司</c:v>
                </c:pt>
                <c:pt idx="11">
                  <c:v>嘉農企業股份有限公司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豆菜類</c:v>
                </c:pt>
                <c:pt idx="1">
                  <c:v>豆科乾豆類</c:v>
                </c:pt>
                <c:pt idx="2">
                  <c:v>葡萄</c:v>
                </c:pt>
                <c:pt idx="3">
                  <c:v>大豆</c:v>
                </c:pt>
                <c:pt idx="4">
                  <c:v>乾豆類</c:v>
                </c:pt>
                <c:pt idx="5">
                  <c:v>菠蘿蜜</c:v>
                </c:pt>
                <c:pt idx="6">
                  <c:v>菊</c:v>
                </c:pt>
                <c:pt idx="7">
                  <c:v>無花果</c:v>
                </c:pt>
                <c:pt idx="8">
                  <c:v>榴槤蜜</c:v>
                </c:pt>
                <c:pt idx="9">
                  <c:v>桑樹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四氯異苯腈</c:v>
                </c:pt>
                <c:pt idx="1">
                  <c:v>錳乃浦</c:v>
                </c:pt>
                <c:pt idx="2">
                  <c:v>賽福寧</c:v>
                </c:pt>
                <c:pt idx="3">
                  <c:v>貝芬普寧</c:v>
                </c:pt>
                <c:pt idx="4">
                  <c:v>三泰芬</c:v>
                </c:pt>
                <c:pt idx="5">
                  <c:v>得克利</c:v>
                </c:pt>
                <c:pt idx="6">
                  <c:v>易胺座</c:v>
                </c:pt>
                <c:pt idx="7">
                  <c:v>比多農</c:v>
                </c:pt>
                <c:pt idx="8">
                  <c:v>三氟敏</c:v>
                </c:pt>
                <c:pt idx="9">
                  <c:v>白列克敏</c:v>
                </c:pt>
                <c:pt idx="10">
                  <c:v>克熱淨</c:v>
                </c:pt>
                <c:pt idx="11">
                  <c:v>氟殺克敏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嘉保信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23／進字證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比多農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易胺座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錳乃浦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