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安美速 96.5 (%)</c:v>
                </c:pt>
                <c:pt idx="1">
                  <c:v>安美速 17.7 (%) 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馬鈴薯</c:v>
                </c:pt>
                <c:pt idx="1">
                  <c:v>葡萄</c:v>
                </c:pt>
                <c:pt idx="2">
                  <c:v>草莓</c:v>
                </c:pt>
                <c:pt idx="3">
                  <c:v>茄科果菜類</c:v>
                </c:pt>
                <c:pt idx="4">
                  <c:v>胡瓜</c:v>
                </c:pt>
                <c:pt idx="5">
                  <c:v>番茄</c:v>
                </c:pt>
                <c:pt idx="6">
                  <c:v>甘藍</c:v>
                </c:pt>
                <c:pt idx="7">
                  <c:v>瓜菜類</c:v>
                </c:pt>
                <c:pt idx="8">
                  <c:v>瓜果類</c:v>
                </c:pt>
                <c:pt idx="9">
                  <c:v>水稻</c:v>
                </c:pt>
                <c:pt idx="10">
                  <c:v>十字花科包葉菜類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安美速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