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復祿芬 98 (%)</c:v>
                </c:pt>
                <c:pt idx="1">
                  <c:v>復祿芬 95 (%)</c:v>
                </c:pt>
                <c:pt idx="2">
                  <c:v>復祿芬 97 (%)</c:v>
                </c:pt>
                <c:pt idx="3">
                  <c:v>丁拉復祿芬 3.25  (%)…</c:v>
                </c:pt>
                <c:pt idx="4">
                  <c:v>復祿芬 22.3 (%) EC</c:v>
                </c:pt>
                <c:pt idx="5">
                  <c:v>復祿芬 23.5 (%) EC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大成化學工業股份有限公司</c:v>
                </c:pt>
                <c:pt idx="1">
                  <c:v>大勝化學工業股份有限公司</c:v>
                </c:pt>
                <c:pt idx="2">
                  <c:v>嘉濱貿易有限公司</c:v>
                </c:pt>
                <c:pt idx="3">
                  <c:v>台農三和化工股份有限公司</c:v>
                </c:pt>
                <c:pt idx="4">
                  <c:v>台灣瑪斯德股份有限公司</c:v>
                </c:pt>
                <c:pt idx="5">
                  <c:v>光華化學股份有限公司</c:v>
                </c:pt>
                <c:pt idx="6">
                  <c:v>優必樂有限公司</c:v>
                </c:pt>
                <c:pt idx="7">
                  <c:v>中華民國農會附設各級農會農化廠</c:v>
                </c:pt>
                <c:pt idx="8">
                  <c:v>臺聯實業股份有限公司</c:v>
                </c:pt>
                <c:pt idx="9">
                  <c:v>國豐化學工業股份有限公司</c:v>
                </c:pt>
                <c:pt idx="10">
                  <c:v>日農科技股份有限公司</c:v>
                </c:pt>
                <c:pt idx="11">
                  <c:v>惠光股份有限公司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韭</c:v>
                </c:pt>
                <c:pt idx="1">
                  <c:v>芹菜</c:v>
                </c:pt>
                <c:pt idx="2">
                  <c:v>結球萵苣</c:v>
                </c:pt>
                <c:pt idx="3">
                  <c:v>結球白菜</c:v>
                </c:pt>
                <c:pt idx="4">
                  <c:v>水稻</c:v>
                </c:pt>
                <c:pt idx="5">
                  <c:v>蒜</c:v>
                </c:pt>
                <c:pt idx="6">
                  <c:v>甘藍</c:v>
                </c:pt>
                <c:pt idx="7">
                  <c:v>甘蔗</c:v>
                </c:pt>
                <c:pt idx="8">
                  <c:v>大豆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滅芬免速隆</c:v>
                </c:pt>
                <c:pt idx="1">
                  <c:v>莫多草淨</c:v>
                </c:pt>
                <c:pt idx="2">
                  <c:v>丁拉依速隆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畢克草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復祿芬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17／進字證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