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愛殺松 96 (%)</c:v>
                </c:pt>
                <c:pt idx="1">
                  <c:v>愛殺松 92 (%)</c:v>
                </c:pt>
                <c:pt idx="2">
                  <c:v>愛殺松 95 (%)</c:v>
                </c:pt>
                <c:pt idx="3">
                  <c:v>愛殺松 46.5 (%) EW</c:v>
                </c:pt>
                <c:pt idx="4">
                  <c:v>愛殺松 46.5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10</c:v>
                </c:pt>
                <c:pt idx="4">
                  <c:v>42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高事達農化有限公司</c:v>
                </c:pt>
                <c:pt idx="1">
                  <c:v>立農化學股份有限公司</c:v>
                </c:pt>
                <c:pt idx="2">
                  <c:v>洽益化學股份有限公司</c:v>
                </c:pt>
                <c:pt idx="3">
                  <c:v>正農化學股份有限公司</c:v>
                </c:pt>
                <c:pt idx="4">
                  <c:v>易利特開發有限公司</c:v>
                </c:pt>
                <c:pt idx="5">
                  <c:v>日農科技股份有限公司</c:v>
                </c:pt>
                <c:pt idx="6">
                  <c:v>好速化學股份有限公司</c:v>
                </c:pt>
                <c:pt idx="7">
                  <c:v>國豐化學工業股份有限公司</c:v>
                </c:pt>
                <c:pt idx="8">
                  <c:v>利台化學工業股份有限公司</c:v>
                </c:pt>
                <c:pt idx="9">
                  <c:v>臺灣庵原農藥股份有限公司</c:v>
                </c:pt>
                <c:pt idx="10">
                  <c:v>松樹國際有限公司</c:v>
                </c:pt>
                <c:pt idx="11">
                  <c:v>青山貿易有限公司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葡萄</c:v>
                </c:pt>
                <c:pt idx="1">
                  <c:v>無花果</c:v>
                </c:pt>
                <c:pt idx="2">
                  <c:v>楊桃</c:v>
                </c:pt>
                <c:pt idx="3">
                  <c:v>桑樹</c:v>
                </c:pt>
                <c:pt idx="4">
                  <c:v>柑桔類</c:v>
                </c:pt>
                <c:pt idx="5">
                  <c:v>蓮霧</c:v>
                </c:pt>
                <c:pt idx="6">
                  <c:v>番石榴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芬殺蟎</c:v>
                </c:pt>
                <c:pt idx="1">
                  <c:v>扶吉胺</c:v>
                </c:pt>
                <c:pt idx="2">
                  <c:v>依殺蟎</c:v>
                </c:pt>
                <c:pt idx="3">
                  <c:v>芬普毆蟎多</c:v>
                </c:pt>
                <c:pt idx="4">
                  <c:v>畢芬寧</c:v>
                </c:pt>
                <c:pt idx="5">
                  <c:v>賜派芬</c:v>
                </c:pt>
                <c:pt idx="6">
                  <c:v>得芬瑞</c:v>
                </c:pt>
                <c:pt idx="7">
                  <c:v>賽芬蟎</c:v>
                </c:pt>
                <c:pt idx="8">
                  <c:v>必芬蟎</c:v>
                </c:pt>
                <c:pt idx="9">
                  <c:v>賜滅芬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愛殺松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39／進字證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芬普毆蟎多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