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貝芬撲克拉 31.6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臺聯實業股份有限公司</c:v>
                </c:pt>
                <c:pt idx="1">
                  <c:v>聯利農業科技股份有限公司</c:v>
                </c:pt>
                <c:pt idx="2">
                  <c:v>富農化學工業股份有限公司</c:v>
                </c:pt>
                <c:pt idx="3">
                  <c:v>安旺特股份有限公司</c:v>
                </c:pt>
                <c:pt idx="4">
                  <c:v>大成化學工業股份有限公司</c:v>
                </c:pt>
                <c:pt idx="5">
                  <c:v>台灣日產化工股份有限公司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蓮霧</c:v>
                </c:pt>
                <c:pt idx="1">
                  <c:v>葡萄</c:v>
                </c:pt>
                <c:pt idx="2">
                  <c:v>瓜果類</c:v>
                </c:pt>
                <c:pt idx="3">
                  <c:v>檬果</c:v>
                </c:pt>
                <c:pt idx="4">
                  <c:v>桃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三氟得克利</c:v>
                </c:pt>
                <c:pt idx="1">
                  <c:v>腈硫克敏</c:v>
                </c:pt>
                <c:pt idx="2">
                  <c:v>氟殺克敏</c:v>
                </c:pt>
                <c:pt idx="3">
                  <c:v>三氟派瑞</c:v>
                </c:pt>
                <c:pt idx="4">
                  <c:v>嘉賜貝芬</c:v>
                </c:pt>
                <c:pt idx="5">
                  <c:v>腐絕快得寧</c:v>
                </c:pt>
                <c:pt idx="6">
                  <c:v>芬座克敏</c:v>
                </c:pt>
                <c:pt idx="7">
                  <c:v>保粒快得寧</c:v>
                </c:pt>
                <c:pt idx="8">
                  <c:v>保粒保淨</c:v>
                </c:pt>
                <c:pt idx="9">
                  <c:v>貝芬菲克利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貝芬撲克拉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腈硫克敏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