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速殺諾特 40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台灣道禮股份有限公司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番荔枝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納乃得</c:v>
                </c:pt>
                <c:pt idx="1">
                  <c:v>丁基加保扶</c:v>
                </c:pt>
                <c:pt idx="2">
                  <c:v>三落松</c:v>
                </c:pt>
                <c:pt idx="3">
                  <c:v>亞滅培</c:v>
                </c:pt>
                <c:pt idx="4">
                  <c:v>可尼丁</c:v>
                </c:pt>
                <c:pt idx="5">
                  <c:v>達特南</c:v>
                </c:pt>
                <c:pt idx="6">
                  <c:v>賽速洛寧</c:v>
                </c:pt>
                <c:pt idx="7">
                  <c:v>賜派滅</c:v>
                </c:pt>
                <c:pt idx="8">
                  <c:v>速殺氟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速殺諾特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三落松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