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布芬三亞蟎 20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日佳農葯股份有限公司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梨</c:v>
                </c:pt>
                <c:pt idx="1">
                  <c:v>柑桔類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礦物油</c:v>
                </c:pt>
                <c:pt idx="1">
                  <c:v>大滅松</c:v>
                </c:pt>
                <c:pt idx="2">
                  <c:v>布芬淨</c:v>
                </c:pt>
                <c:pt idx="3">
                  <c:v>納得護賽寧</c:v>
                </c:pt>
                <c:pt idx="4">
                  <c:v>賜派滅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布芬三亞蟎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納得護賽寧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礦物油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