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納得護賽寧 33 (%) WP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臺聯實業股份有限公司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柑桔類</c:v>
                </c:pt>
                <c:pt idx="1">
                  <c:v>十字花科包葉菜類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</c:v>
                </c:pt>
                <c:pt idx="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祿芬隆</c:v>
                </c:pt>
                <c:pt idx="1">
                  <c:v>布芬三亞蟎</c:v>
                </c:pt>
                <c:pt idx="2">
                  <c:v>撲馬松</c:v>
                </c:pt>
                <c:pt idx="3">
                  <c:v>汰芬隆</c:v>
                </c:pt>
                <c:pt idx="4">
                  <c:v>賽速安勃</c:v>
                </c:pt>
                <c:pt idx="5">
                  <c:v>賜諾特</c:v>
                </c:pt>
                <c:pt idx="6">
                  <c:v>氟大滅</c:v>
                </c:pt>
                <c:pt idx="7">
                  <c:v>賜派滅</c:v>
                </c:pt>
                <c:pt idx="8">
                  <c:v>阿巴安勃</c:v>
                </c:pt>
                <c:pt idx="9">
                  <c:v>益滅賽寧</c:v>
                </c:pt>
                <c:pt idx="10">
                  <c:v>白克松</c:v>
                </c:pt>
                <c:pt idx="11">
                  <c:v>庫斯蘇力菌E-911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納得護賽寧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2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1／進字證 1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1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2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2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27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2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庫斯蘇力菌E-…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白克松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益滅賽寧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阿巴安勃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6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賜派滅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28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氟大滅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賜諾特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賽速安勃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20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汰芬隆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44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撲馬松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布芬三亞蟎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