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Sheet1!$A$2:$A$12</c:f>
              <c:strCache>
                <c:ptCount val="11"/>
                <c:pt idx="0">
                  <c:v>嘉磷塞 (胺鹽 ) 95.5 …</c:v>
                </c:pt>
                <c:pt idx="1">
                  <c:v>嘉磷塞 96 (%)</c:v>
                </c:pt>
                <c:pt idx="2">
                  <c:v>嘉磷塞 85 (%)</c:v>
                </c:pt>
                <c:pt idx="3">
                  <c:v>嘉磷塞異丙胺鹽 62 (%)</c:v>
                </c:pt>
                <c:pt idx="4">
                  <c:v>嘉磷塞 95 (%)</c:v>
                </c:pt>
                <c:pt idx="5">
                  <c:v>嘉磷塞異丙胺鹽 1  (%) …</c:v>
                </c:pt>
                <c:pt idx="6">
                  <c:v>嘉磷塞(三甲基硫鹽) 13.1…</c:v>
                </c:pt>
                <c:pt idx="7">
                  <c:v>嘉磷塞 (胺鹽 ) 41 (%…</c:v>
                </c:pt>
                <c:pt idx="8">
                  <c:v>嘉磷塞異丙胺鹽 15.1 (%…</c:v>
                </c:pt>
                <c:pt idx="9">
                  <c:v>嘉磷塞 (胺鹽 ) 74.7 …</c:v>
                </c:pt>
                <c:pt idx="10">
                  <c:v>嘉磷塞異丙胺鹽 41 (%) …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16</c:v>
                </c:pt>
                <c:pt idx="4">
                  <c:v>19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2</c:v>
                </c:pt>
                <c:pt idx="9">
                  <c:v>5</c:v>
                </c:pt>
                <c:pt idx="10">
                  <c:v>63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光華化學股份有限公司</c:v>
                </c:pt>
                <c:pt idx="1">
                  <c:v>億豐農化廠股份有限公司</c:v>
                </c:pt>
                <c:pt idx="2">
                  <c:v>青山貿易有限公司</c:v>
                </c:pt>
                <c:pt idx="3">
                  <c:v>嘉泰企業股份有限公司</c:v>
                </c:pt>
                <c:pt idx="4">
                  <c:v>台灣日產化工股份有限公司</c:v>
                </c:pt>
                <c:pt idx="5">
                  <c:v>台灣拜耳股份有限公司</c:v>
                </c:pt>
                <c:pt idx="6">
                  <c:v>惠光股份有限公司</c:v>
                </c:pt>
                <c:pt idx="7">
                  <c:v>高事達農化有限公司</c:v>
                </c:pt>
                <c:pt idx="8">
                  <c:v>日農科技股份有限公司</c:v>
                </c:pt>
                <c:pt idx="9">
                  <c:v>富農化學工業股份有限公司</c:v>
                </c:pt>
                <c:pt idx="10">
                  <c:v>功力化學工業股份有限公司</c:v>
                </c:pt>
                <c:pt idx="11">
                  <c:v>興農股份有限公司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5</c:v>
                </c:pt>
                <c:pt idx="7">
                  <c:v>6</c:v>
                </c:pt>
                <c:pt idx="8">
                  <c:v>6</c:v>
                </c:pt>
                <c:pt idx="9">
                  <c:v>6</c:v>
                </c:pt>
                <c:pt idx="10">
                  <c:v>6</c:v>
                </c:pt>
                <c:pt idx="11">
                  <c:v>10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檬果</c:v>
                </c:pt>
                <c:pt idx="1">
                  <c:v>棉</c:v>
                </c:pt>
                <c:pt idx="2">
                  <c:v>梨</c:v>
                </c:pt>
                <c:pt idx="3">
                  <c:v>梅</c:v>
                </c:pt>
                <c:pt idx="4">
                  <c:v>枇杷</c:v>
                </c:pt>
                <c:pt idx="5">
                  <c:v>桃</c:v>
                </c:pt>
                <c:pt idx="6">
                  <c:v>玫瑰</c:v>
                </c:pt>
                <c:pt idx="7">
                  <c:v>大豆</c:v>
                </c:pt>
                <c:pt idx="8">
                  <c:v>葡萄</c:v>
                </c:pt>
                <c:pt idx="9">
                  <c:v>柑桔類</c:v>
                </c:pt>
                <c:pt idx="10">
                  <c:v>水稻</c:v>
                </c:pt>
                <c:pt idx="11">
                  <c:v>非耕作農地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3</c:v>
                </c:pt>
                <c:pt idx="11">
                  <c:v>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滅芬免速隆</c:v>
                </c:pt>
                <c:pt idx="1">
                  <c:v>莫多草淨</c:v>
                </c:pt>
                <c:pt idx="2">
                  <c:v>丁拉依速隆</c:v>
                </c:pt>
                <c:pt idx="3">
                  <c:v>免速隆</c:v>
                </c:pt>
                <c:pt idx="4">
                  <c:v>汰硫免速隆</c:v>
                </c:pt>
                <c:pt idx="5">
                  <c:v>稻得免速隆</c:v>
                </c:pt>
                <c:pt idx="6">
                  <c:v>丁拉百速隆</c:v>
                </c:pt>
                <c:pt idx="7">
                  <c:v>滅芬草</c:v>
                </c:pt>
                <c:pt idx="8">
                  <c:v>滅芬百速隆</c:v>
                </c:pt>
                <c:pt idx="9">
                  <c:v>除草靈</c:v>
                </c:pt>
                <c:pt idx="10">
                  <c:v>左固殺草</c:v>
                </c:pt>
                <c:pt idx="11">
                  <c:v>三福林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嘉磷塞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74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41／進字證 33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38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8／進字證 30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61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18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19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三福林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左固殺草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除草靈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稻得免速隆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汰硫免速隆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丁拉依速隆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莫多草淨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