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益達胺 96 (%)</c:v>
                </c:pt>
                <c:pt idx="1">
                  <c:v>益達胺 94 (%)</c:v>
                </c:pt>
                <c:pt idx="2">
                  <c:v>益達胺 98 (%)</c:v>
                </c:pt>
                <c:pt idx="3">
                  <c:v>益達胺 97 (%)</c:v>
                </c:pt>
                <c:pt idx="4">
                  <c:v>益達胺 95 (%)</c:v>
                </c:pt>
                <c:pt idx="5">
                  <c:v>益達胺 9.6  (%) SC</c:v>
                </c:pt>
                <c:pt idx="6">
                  <c:v>益達胺 200 g/L(20%…</c:v>
                </c:pt>
                <c:pt idx="7">
                  <c:v>益達胺 0.03  (%) RB</c:v>
                </c:pt>
                <c:pt idx="8">
                  <c:v>益達胺 28.8 (%) SL</c:v>
                </c:pt>
                <c:pt idx="9">
                  <c:v>益達胺 2  (%) GR</c:v>
                </c:pt>
                <c:pt idx="10">
                  <c:v>益達胺 18.2 (%) SC</c:v>
                </c:pt>
                <c:pt idx="11">
                  <c:v>益達胺 9.6  (%) SL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8</c:v>
                </c:pt>
                <c:pt idx="4">
                  <c:v>11</c:v>
                </c:pt>
                <c:pt idx="5">
                  <c:v>1</c:v>
                </c:pt>
                <c:pt idx="6">
                  <c:v>1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44</c:v>
                </c:pt>
                <c:pt idx="11">
                  <c:v>53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佳禾作物科學股份有限公司</c:v>
                </c:pt>
                <c:pt idx="1">
                  <c:v>萬得發有限公司</c:v>
                </c:pt>
                <c:pt idx="2">
                  <c:v>安旺特股份有限公司</c:v>
                </c:pt>
                <c:pt idx="3">
                  <c:v>大成化學工業股份有限公司</c:v>
                </c:pt>
                <c:pt idx="4">
                  <c:v>大勝化學工業股份有限公司</c:v>
                </c:pt>
                <c:pt idx="5">
                  <c:v>國豐化學工業股份有限公司</c:v>
                </c:pt>
                <c:pt idx="6">
                  <c:v>嘉農企業股份有限公司</c:v>
                </c:pt>
                <c:pt idx="7">
                  <c:v>台灣拜耳股份有限公司</c:v>
                </c:pt>
                <c:pt idx="8">
                  <c:v>臺聯實業股份有限公司</c:v>
                </c:pt>
                <c:pt idx="9">
                  <c:v>興農股份有限公司</c:v>
                </c:pt>
                <c:pt idx="10">
                  <c:v>日農科技股份有限公司</c:v>
                </c:pt>
                <c:pt idx="11">
                  <c:v>惠光股份有限公司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5</c:v>
                </c:pt>
                <c:pt idx="9">
                  <c:v>6</c:v>
                </c:pt>
                <c:pt idx="10">
                  <c:v>6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冬瓜</c:v>
                </c:pt>
                <c:pt idx="1">
                  <c:v>檬果</c:v>
                </c:pt>
                <c:pt idx="2">
                  <c:v>梨</c:v>
                </c:pt>
                <c:pt idx="3">
                  <c:v>十字花科包葉菜類</c:v>
                </c:pt>
                <c:pt idx="4">
                  <c:v>蓮霧</c:v>
                </c:pt>
                <c:pt idx="5">
                  <c:v>風茹</c:v>
                </c:pt>
                <c:pt idx="6">
                  <c:v>菊科根菜類</c:v>
                </c:pt>
                <c:pt idx="7">
                  <c:v>菊科小葉菜類</c:v>
                </c:pt>
                <c:pt idx="8">
                  <c:v>菊科包葉菜類</c:v>
                </c:pt>
                <c:pt idx="9">
                  <c:v>蓮</c:v>
                </c:pt>
                <c:pt idx="10">
                  <c:v>茶</c:v>
                </c:pt>
                <c:pt idx="11">
                  <c:v>菊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  <c:pt idx="4">
                  <c:v>13</c:v>
                </c:pt>
                <c:pt idx="5">
                  <c:v>13</c:v>
                </c:pt>
                <c:pt idx="6">
                  <c:v>13</c:v>
                </c:pt>
                <c:pt idx="7">
                  <c:v>13</c:v>
                </c:pt>
                <c:pt idx="8">
                  <c:v>13</c:v>
                </c:pt>
                <c:pt idx="9">
                  <c:v>16</c:v>
                </c:pt>
                <c:pt idx="10">
                  <c:v>16</c:v>
                </c:pt>
                <c:pt idx="11">
                  <c:v>17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白克松</c:v>
                </c:pt>
                <c:pt idx="1">
                  <c:v>加保福化利</c:v>
                </c:pt>
                <c:pt idx="2">
                  <c:v>氟美派</c:v>
                </c:pt>
                <c:pt idx="3">
                  <c:v>阿扶平</c:v>
                </c:pt>
                <c:pt idx="4">
                  <c:v>阿扶巴汀</c:v>
                </c:pt>
                <c:pt idx="5">
                  <c:v>賜派地</c:v>
                </c:pt>
                <c:pt idx="6">
                  <c:v>滅克蝨</c:v>
                </c:pt>
                <c:pt idx="7">
                  <c:v>福文松</c:v>
                </c:pt>
                <c:pt idx="8">
                  <c:v>滅賜克</c:v>
                </c:pt>
                <c:pt idx="9">
                  <c:v>免扶賽洛寧</c:v>
                </c:pt>
                <c:pt idx="10">
                  <c:v>益洛寧</c:v>
                </c:pt>
                <c:pt idx="11">
                  <c:v>苦參鹼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7</c:v>
                </c:pt>
                <c:pt idx="2">
                  <c:v>1</c:v>
                </c:pt>
                <c:pt idx="3">
                  <c:v>11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5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益達胺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112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67／進字證 45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24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98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29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165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苦參鹼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免扶賽洛寧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福文松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阿扶巴汀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阿扶平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加保福化利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