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滅達樂 35 (%) WS</c:v>
                </c:pt>
                <c:pt idx="1">
                  <c:v>殺紋滅達樂 34 (%) SL</c:v>
                </c:pt>
                <c:pt idx="2">
                  <c:v>滅達樂 17.5 (%) LS</c:v>
                </c:pt>
                <c:pt idx="3">
                  <c:v>滅達樂 17.5 (%) SL</c:v>
                </c:pt>
                <c:pt idx="4">
                  <c:v>滅達樂 35 (%) SC</c:v>
                </c:pt>
                <c:pt idx="5">
                  <c:v>四氯右滅達樂 44%(w/v)…</c:v>
                </c:pt>
                <c:pt idx="6">
                  <c:v>快得滅達樂 54 (%) WP</c:v>
                </c:pt>
                <c:pt idx="7">
                  <c:v>右滅達樂 2.5  (%) GR</c:v>
                </c:pt>
                <c:pt idx="8">
                  <c:v>銅右滅達樂 71.6 (%) …</c:v>
                </c:pt>
                <c:pt idx="9">
                  <c:v>鋅錳滅達樂 58 (%) WP</c:v>
                </c:pt>
                <c:pt idx="10">
                  <c:v>銅滅達樂 76.5 (%) WP</c:v>
                </c:pt>
                <c:pt idx="11">
                  <c:v>滅達樂 35 (%) WP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5</c:v>
                </c:pt>
                <c:pt idx="9">
                  <c:v>8</c:v>
                </c:pt>
                <c:pt idx="10">
                  <c:v>14</c:v>
                </c:pt>
                <c:pt idx="11">
                  <c:v>28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光華化學股份有限公司</c:v>
                </c:pt>
                <c:pt idx="1">
                  <c:v>世大農化工廠股份有限公司</c:v>
                </c:pt>
                <c:pt idx="2">
                  <c:v>臺益工業股份有限公司</c:v>
                </c:pt>
                <c:pt idx="3">
                  <c:v>洽益化學股份有限公司</c:v>
                </c:pt>
                <c:pt idx="4">
                  <c:v>富農化學工業股份有限公司</c:v>
                </c:pt>
                <c:pt idx="5">
                  <c:v>嘉濱貿易有限公司</c:v>
                </c:pt>
                <c:pt idx="6">
                  <c:v>利台化學工業股份有限公司</c:v>
                </c:pt>
                <c:pt idx="7">
                  <c:v>興農股份有限公司</c:v>
                </c:pt>
                <c:pt idx="8">
                  <c:v>臺聯實業股份有限公司</c:v>
                </c:pt>
                <c:pt idx="9">
                  <c:v>國豐化學工業股份有限公司</c:v>
                </c:pt>
                <c:pt idx="10">
                  <c:v>台灣先正達股份有限公司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十字花科包葉菜類</c:v>
                </c:pt>
                <c:pt idx="1">
                  <c:v>胡瓜</c:v>
                </c:pt>
                <c:pt idx="2">
                  <c:v>蔬菜</c:v>
                </c:pt>
                <c:pt idx="3">
                  <c:v>玉米</c:v>
                </c:pt>
                <c:pt idx="4">
                  <c:v>瓜果類</c:v>
                </c:pt>
                <c:pt idx="5">
                  <c:v>水稻</c:v>
                </c:pt>
                <c:pt idx="6">
                  <c:v>豆科小葉菜類</c:v>
                </c:pt>
                <c:pt idx="7">
                  <c:v>葫蘆科小葉菜類</c:v>
                </c:pt>
                <c:pt idx="8">
                  <c:v>茄科小葉菜類</c:v>
                </c:pt>
                <c:pt idx="9">
                  <c:v>菊科小葉菜類</c:v>
                </c:pt>
                <c:pt idx="10">
                  <c:v>瓜菜類</c:v>
                </c:pt>
                <c:pt idx="11">
                  <c:v>蔥科小葉菜類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7</c:v>
                </c:pt>
                <c:pt idx="10">
                  <c:v>7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5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49／進字證 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