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邁隆 98 (%)</c:v>
                </c:pt>
                <c:pt idx="1">
                  <c:v>邁隆 85 (%) WP</c:v>
                </c:pt>
                <c:pt idx="2">
                  <c:v>邁隆 96.5 (%) GR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青山貿易有限公司</c:v>
                </c:pt>
                <c:pt idx="1">
                  <c:v>嘉泰企業股份有限公司</c:v>
                </c:pt>
                <c:pt idx="2">
                  <c:v>中華民國農會附設各級農會農化廠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竹</c:v>
                </c:pt>
                <c:pt idx="1">
                  <c:v>洋菇</c:v>
                </c:pt>
                <c:pt idx="2">
                  <c:v>芹菜</c:v>
                </c:pt>
                <c:pt idx="3">
                  <c:v>樹木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邁隆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