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碳酸氫鉀 80 (%) SP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立農化學股份有限公司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風茹</c:v>
                </c:pt>
                <c:pt idx="1">
                  <c:v>豆科豆菜類</c:v>
                </c:pt>
                <c:pt idx="2">
                  <c:v>豆科根菜類</c:v>
                </c:pt>
                <c:pt idx="3">
                  <c:v>豆科小葉菜類</c:v>
                </c:pt>
                <c:pt idx="4">
                  <c:v>豆科乾豆類</c:v>
                </c:pt>
                <c:pt idx="5">
                  <c:v>菊</c:v>
                </c:pt>
                <c:pt idx="6">
                  <c:v>草莓</c:v>
                </c:pt>
                <c:pt idx="7">
                  <c:v>胡麻</c:v>
                </c:pt>
                <c:pt idx="8">
                  <c:v>胡瓜</c:v>
                </c:pt>
                <c:pt idx="9">
                  <c:v>瓜菜類</c:v>
                </c:pt>
                <c:pt idx="10">
                  <c:v>瓜果類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亞派占</c:v>
                </c:pt>
                <c:pt idx="1">
                  <c:v>三氟派瑞</c:v>
                </c:pt>
                <c:pt idx="2">
                  <c:v>賽普待克利</c:v>
                </c:pt>
                <c:pt idx="3">
                  <c:v>氟殺待克利</c:v>
                </c:pt>
                <c:pt idx="4">
                  <c:v>滅芬座</c:v>
                </c:pt>
                <c:pt idx="5">
                  <c:v>派滅芬</c:v>
                </c:pt>
                <c:pt idx="6">
                  <c:v>派芬農</c:v>
                </c:pt>
                <c:pt idx="7">
                  <c:v>得克派瑞</c:v>
                </c:pt>
                <c:pt idx="8">
                  <c:v>達克利</c:v>
                </c:pt>
                <c:pt idx="9">
                  <c:v>賽福保淨</c:v>
                </c:pt>
                <c:pt idx="10">
                  <c:v>枯草桿菌Y1336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碳酸氫鉀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