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芬諾尼 96 (%)</c:v>
                </c:pt>
                <c:pt idx="1">
                  <c:v>芬諾尼 95 (%)</c:v>
                </c:pt>
                <c:pt idx="2">
                  <c:v>芬諾尼 20 (%) SC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高事達農化有限公司</c:v>
                </c:pt>
                <c:pt idx="1">
                  <c:v>詣榮國際有限公司</c:v>
                </c:pt>
                <c:pt idx="2">
                  <c:v>臺聯實業股份有限公司</c:v>
                </c:pt>
                <c:pt idx="3">
                  <c:v>日佳農葯股份有限公司</c:v>
                </c:pt>
                <c:pt idx="4">
                  <c:v>雅飛有限公司</c:v>
                </c:pt>
                <c:pt idx="5">
                  <c:v>日農科技股份有限公司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克熱淨</c:v>
                </c:pt>
                <c:pt idx="1">
                  <c:v>亞汰尼</c:v>
                </c:pt>
                <c:pt idx="2">
                  <c:v>嘉賜貝芬</c:v>
                </c:pt>
                <c:pt idx="3">
                  <c:v>普克三賽唑</c:v>
                </c:pt>
                <c:pt idx="4">
                  <c:v>百克敏</c:v>
                </c:pt>
                <c:pt idx="5">
                  <c:v>喜樂克拉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嘉賜三賽唑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芬諾尼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亞汰尼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