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含毒甲基丁香油 95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興農股份有限公司</c:v>
                </c:pt>
                <c:pt idx="1">
                  <c:v>瑞芳植物保護股份有限公司</c:v>
                </c:pt>
                <c:pt idx="2">
                  <c:v>好速化學股份有限公司</c:v>
                </c:pt>
                <c:pt idx="3">
                  <c:v>嘉農企業股份有限公司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果樹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賜諾殺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含毒甲基丁香油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621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