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勃激素A3 92 (%)</c:v>
                </c:pt>
                <c:pt idx="1">
                  <c:v>勃激素A3 90 (%)</c:v>
                </c:pt>
                <c:pt idx="2">
                  <c:v>勃激素A3 10 (%) SP</c:v>
                </c:pt>
                <c:pt idx="3">
                  <c:v>勃激素A3 40 (%) SG</c:v>
                </c:pt>
                <c:pt idx="4">
                  <c:v>勃激素A3 20 (%) ST</c:v>
                </c:pt>
                <c:pt idx="5">
                  <c:v>勃激素A3 10 (%) ST</c:v>
                </c:pt>
                <c:pt idx="6">
                  <c:v>勃激素A3 4  (%) SL</c:v>
                </c:pt>
                <c:pt idx="7">
                  <c:v>勃激素A3 2.7  (%) …</c:v>
                </c:pt>
                <c:pt idx="8">
                  <c:v>勃激素A3 10 (%) TB</c:v>
                </c:pt>
                <c:pt idx="9">
                  <c:v>勃激素A3 20 (%) TB</c:v>
                </c:pt>
                <c:pt idx="10">
                  <c:v>勃激素A3 3.1  (%) …</c:v>
                </c:pt>
                <c:pt idx="11">
                  <c:v>勃激素A3 2  (%) SL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5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臺灣庵原農藥股份有限公司</c:v>
                </c:pt>
                <c:pt idx="1">
                  <c:v>立農化學股份有限公司</c:v>
                </c:pt>
                <c:pt idx="2">
                  <c:v>瑞芳植物保護股份有限公司</c:v>
                </c:pt>
                <c:pt idx="3">
                  <c:v>瑞繐股份有限公司</c:v>
                </c:pt>
                <c:pt idx="4">
                  <c:v>立石生化科技股份有限公司</c:v>
                </c:pt>
                <c:pt idx="5">
                  <c:v>百泰生物科技股份有限公司</c:v>
                </c:pt>
                <c:pt idx="6">
                  <c:v>惠光股份有限公司</c:v>
                </c:pt>
                <c:pt idx="7">
                  <c:v>興農股份有限公司</c:v>
                </c:pt>
                <c:pt idx="8">
                  <c:v>日農科技股份有限公司</c:v>
                </c:pt>
                <c:pt idx="9">
                  <c:v>全臺農藥有限公司</c:v>
                </c:pt>
                <c:pt idx="10">
                  <c:v>光華化學股份有限公司</c:v>
                </c:pt>
                <c:pt idx="11">
                  <c:v>台灣住友化學股份有限公司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草莓</c:v>
                </c:pt>
                <c:pt idx="1">
                  <c:v>梨</c:v>
                </c:pt>
                <c:pt idx="2">
                  <c:v>菠菜</c:v>
                </c:pt>
                <c:pt idx="3">
                  <c:v>蓮霧</c:v>
                </c:pt>
                <c:pt idx="4">
                  <c:v>葡萄</c:v>
                </c:pt>
                <c:pt idx="5">
                  <c:v>芹菜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益收生長素</c:v>
                </c:pt>
                <c:pt idx="1">
                  <c:v>克美素</c:v>
                </c:pt>
                <c:pt idx="2">
                  <c:v>氰滿素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勃激素A3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氰滿素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克美素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