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剋安勃 93 (%)</c:v>
                </c:pt>
                <c:pt idx="1">
                  <c:v>剋安勃 98.17 (%)</c:v>
                </c:pt>
                <c:pt idx="2">
                  <c:v>剋安勃 96 (%)</c:v>
                </c:pt>
                <c:pt idx="3">
                  <c:v>剋安勃 98 (%)</c:v>
                </c:pt>
                <c:pt idx="4">
                  <c:v>剋安勃 95.3 (%)</c:v>
                </c:pt>
                <c:pt idx="5">
                  <c:v>剋安勃 97 (%)</c:v>
                </c:pt>
                <c:pt idx="6">
                  <c:v>剋安勃 0.4  (%) GR</c:v>
                </c:pt>
                <c:pt idx="7">
                  <c:v>剋安勃 35 (%) WG</c:v>
                </c:pt>
                <c:pt idx="8">
                  <c:v>剋安勃 18.4 (%) 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10</c:v>
                </c:pt>
                <c:pt idx="8">
                  <c:v>28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雅飛有限公司</c:v>
                </c:pt>
                <c:pt idx="1">
                  <c:v>萬得發有限公司</c:v>
                </c:pt>
                <c:pt idx="2">
                  <c:v>興農股份有限公司</c:v>
                </c:pt>
                <c:pt idx="3">
                  <c:v>東鋒股份有限公司</c:v>
                </c:pt>
                <c:pt idx="4">
                  <c:v>日農科技股份有限公司</c:v>
                </c:pt>
                <c:pt idx="5">
                  <c:v>台灣百獅股份有限公司</c:v>
                </c:pt>
                <c:pt idx="6">
                  <c:v>臺灣潤農有限公司</c:v>
                </c:pt>
                <c:pt idx="7">
                  <c:v>洽益化學股份有限公司</c:v>
                </c:pt>
                <c:pt idx="8">
                  <c:v>橘子王生技股份有限公司</c:v>
                </c:pt>
                <c:pt idx="9">
                  <c:v>國豐化學工業股份有限公司</c:v>
                </c:pt>
                <c:pt idx="10">
                  <c:v>詣榮國際有限公司</c:v>
                </c:pt>
                <c:pt idx="11">
                  <c:v>台灣富美實有限公司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茄科根菜類</c:v>
                </c:pt>
                <c:pt idx="1">
                  <c:v>茄科果菜類</c:v>
                </c:pt>
                <c:pt idx="2">
                  <c:v>茄科小葉菜類</c:v>
                </c:pt>
                <c:pt idx="3">
                  <c:v>花豆</c:v>
                </c:pt>
                <c:pt idx="4">
                  <c:v>芋</c:v>
                </c:pt>
                <c:pt idx="5">
                  <c:v>結球萵苣</c:v>
                </c:pt>
                <c:pt idx="6">
                  <c:v>樹豆</c:v>
                </c:pt>
                <c:pt idx="7">
                  <c:v>山藥</c:v>
                </c:pt>
                <c:pt idx="8">
                  <c:v>大豆</c:v>
                </c:pt>
                <c:pt idx="9">
                  <c:v>十字花科小葉菜類</c:v>
                </c:pt>
                <c:pt idx="10">
                  <c:v>十字花科包葉菜類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滅芬諾特</c:v>
                </c:pt>
                <c:pt idx="1">
                  <c:v>特安勃</c:v>
                </c:pt>
                <c:pt idx="2">
                  <c:v>益滅賽寧</c:v>
                </c:pt>
                <c:pt idx="3">
                  <c:v>撲殺培丹</c:v>
                </c:pt>
                <c:pt idx="4">
                  <c:v>白克松</c:v>
                </c:pt>
                <c:pt idx="5">
                  <c:v>亞克瑞</c:v>
                </c:pt>
                <c:pt idx="6">
                  <c:v>布芬大利松</c:v>
                </c:pt>
                <c:pt idx="7">
                  <c:v>佈飛百滅寧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14</c:v>
                </c:pt>
                <c:pt idx="2">
                  <c:v>1</c:v>
                </c:pt>
                <c:pt idx="3">
                  <c:v>2</c:v>
                </c:pt>
                <c:pt idx="4">
                  <c:v>9</c:v>
                </c:pt>
                <c:pt idx="5">
                  <c:v>1</c:v>
                </c:pt>
                <c:pt idx="6">
                  <c:v>1</c:v>
                </c:pt>
                <c:pt idx="7">
                  <c:v>20</c:v>
                </c:pt>
                <c:pt idx="8">
                  <c:v>2</c:v>
                </c:pt>
                <c:pt idx="9">
                  <c:v>5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剋安勃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13／進字證 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9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