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賽氟滅 95 (%)</c:v>
                </c:pt>
                <c:pt idx="1">
                  <c:v>賽氟滅 98 (%)</c:v>
                </c:pt>
                <c:pt idx="2">
                  <c:v>賽氟滅 96 (%)</c:v>
                </c:pt>
                <c:pt idx="3">
                  <c:v>賽氟滅 2  (%) GR</c:v>
                </c:pt>
                <c:pt idx="4">
                  <c:v>賽氟滅 21 (%) SC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7</c:v>
                </c:pt>
                <c:pt idx="3">
                  <c:v>3</c:v>
                </c:pt>
                <c:pt idx="4">
                  <c:v>34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台灣科研生物技術有限公司</c:v>
                </c:pt>
                <c:pt idx="1">
                  <c:v>利台化學工業股份有限公司</c:v>
                </c:pt>
                <c:pt idx="2">
                  <c:v>高事達農化有限公司</c:v>
                </c:pt>
                <c:pt idx="3">
                  <c:v>雅飛有限公司</c:v>
                </c:pt>
                <c:pt idx="4">
                  <c:v>詣榮國際有限公司</c:v>
                </c:pt>
                <c:pt idx="5">
                  <c:v>惠光股份有限公司</c:v>
                </c:pt>
                <c:pt idx="6">
                  <c:v>安旺特股份有限公司</c:v>
                </c:pt>
                <c:pt idx="7">
                  <c:v>光華化學股份有限公司</c:v>
                </c:pt>
                <c:pt idx="8">
                  <c:v>臺聯實業股份有限公司</c:v>
                </c:pt>
                <c:pt idx="9">
                  <c:v>日農科技股份有限公司</c:v>
                </c:pt>
                <c:pt idx="10">
                  <c:v>台灣日產化工股份有限公司</c:v>
                </c:pt>
                <c:pt idx="11">
                  <c:v>嘉濱貿易有限公司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依普座</c:v>
                </c:pt>
                <c:pt idx="1">
                  <c:v>四克利</c:v>
                </c:pt>
                <c:pt idx="2">
                  <c:v>待普克利</c:v>
                </c:pt>
                <c:pt idx="3">
                  <c:v>三氟敏</c:v>
                </c:pt>
                <c:pt idx="4">
                  <c:v>安美速</c:v>
                </c:pt>
                <c:pt idx="5">
                  <c:v>平氟芬</c:v>
                </c:pt>
                <c:pt idx="6">
                  <c:v>依普氟殺</c:v>
                </c:pt>
                <c:pt idx="7">
                  <c:v>滅芬座</c:v>
                </c:pt>
                <c:pt idx="8">
                  <c:v>枯草桿菌Y1336</c:v>
                </c:pt>
                <c:pt idx="9">
                  <c:v>賓得克利</c:v>
                </c:pt>
                <c:pt idx="10">
                  <c:v>蕈狀芽孢桿菌AGB01</c:v>
                </c:pt>
                <c:pt idx="11">
                  <c:v>賽氟菲克利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賽氟滅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24／進字證 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依普氟殺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平氟芬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安美速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待普克利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