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亞素靈 70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華夏科學農化股份有限公司</c:v>
                </c:pt>
                <c:pt idx="1">
                  <c:v>功力化學工業股份有限公司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亞素靈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