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阿納寧 95 (%)</c:v>
                </c:pt>
                <c:pt idx="1">
                  <c:v>阿納寧 3 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台灣富美實有限公司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菊</c:v>
                </c:pt>
                <c:pt idx="1">
                  <c:v>茉莉</c:v>
                </c:pt>
                <c:pt idx="2">
                  <c:v>花木</c:v>
                </c:pt>
                <c:pt idx="3">
                  <c:v>茶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</c:v>
                </c:pt>
                <c:pt idx="1">
                  <c:v>畢汰芬</c:v>
                </c:pt>
                <c:pt idx="2">
                  <c:v>依殺蟎</c:v>
                </c:pt>
                <c:pt idx="3">
                  <c:v>亞醌蟎</c:v>
                </c:pt>
                <c:pt idx="4">
                  <c:v>畢芬寧</c:v>
                </c:pt>
                <c:pt idx="5">
                  <c:v>賜派芬</c:v>
                </c:pt>
                <c:pt idx="6">
                  <c:v>得芬瑞</c:v>
                </c:pt>
                <c:pt idx="7">
                  <c:v>賽芬蟎</c:v>
                </c:pt>
                <c:pt idx="8">
                  <c:v>汰芬隆</c:v>
                </c:pt>
                <c:pt idx="9">
                  <c:v>必芬蟎</c:v>
                </c:pt>
                <c:pt idx="10">
                  <c:v>賜滅芬</c:v>
                </c:pt>
                <c:pt idx="11">
                  <c:v>賽派芬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阿納寧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