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三福林 96 (%)</c:v>
                </c:pt>
                <c:pt idx="1">
                  <c:v>三福林 44.5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威群國際有限公司</c:v>
                </c:pt>
                <c:pt idx="1">
                  <c:v>台農三和化工股份有限公司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落花生</c:v>
                </c:pt>
                <c:pt idx="1">
                  <c:v>茶</c:v>
                </c:pt>
                <c:pt idx="2">
                  <c:v>結球白菜</c:v>
                </c:pt>
                <c:pt idx="3">
                  <c:v>甘藍</c:v>
                </c:pt>
                <c:pt idx="4">
                  <c:v>甘蔗</c:v>
                </c:pt>
                <c:pt idx="5">
                  <c:v>柑桔類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伏寄普</c:v>
                </c:pt>
                <c:pt idx="1">
                  <c:v>比達寧</c:v>
                </c:pt>
                <c:pt idx="2">
                  <c:v>依滅草</c:v>
                </c:pt>
                <c:pt idx="3">
                  <c:v>殺芬草</c:v>
                </c:pt>
                <c:pt idx="4">
                  <c:v>嘉磷塞 (胺鹽 )</c:v>
                </c:pt>
                <c:pt idx="5">
                  <c:v>剋草同</c:v>
                </c:pt>
                <c:pt idx="6">
                  <c:v>氯酸鈉</c:v>
                </c:pt>
                <c:pt idx="7">
                  <c:v>草滅淨</c:v>
                </c:pt>
                <c:pt idx="8">
                  <c:v>嘉磷氟氯比</c:v>
                </c:pt>
                <c:pt idx="9">
                  <c:v>伏速隆</c:v>
                </c:pt>
                <c:pt idx="10">
                  <c:v>莫多草淨</c:v>
                </c:pt>
                <c:pt idx="11">
                  <c:v>畢克草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三福林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氯酸鈉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