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免得克敏 60 (%) WG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馬鈴薯</c:v>
                </c:pt>
                <c:pt idx="1">
                  <c:v>金針</c:v>
                </c:pt>
                <c:pt idx="2">
                  <c:v>葫蘆科小葉菜類</c:v>
                </c:pt>
                <c:pt idx="3">
                  <c:v>茄科根菜類</c:v>
                </c:pt>
                <c:pt idx="4">
                  <c:v>茄科果菜類</c:v>
                </c:pt>
                <c:pt idx="5">
                  <c:v>茄科小葉菜類</c:v>
                </c:pt>
                <c:pt idx="6">
                  <c:v>番茄</c:v>
                </c:pt>
                <c:pt idx="7">
                  <c:v>瓜菜類</c:v>
                </c:pt>
                <c:pt idx="8">
                  <c:v>洛神葵</c:v>
                </c:pt>
                <c:pt idx="9">
                  <c:v>瓜果類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四氯賽得</c:v>
                </c:pt>
                <c:pt idx="1">
                  <c:v>克絕座賽胺</c:v>
                </c:pt>
                <c:pt idx="2">
                  <c:v>液化澱粉芽孢桿菌QST713</c:v>
                </c:pt>
                <c:pt idx="3">
                  <c:v>硫酸快得寧</c:v>
                </c:pt>
                <c:pt idx="4">
                  <c:v>曼普歐西比</c:v>
                </c:pt>
                <c:pt idx="5">
                  <c:v>銅合腐絕</c:v>
                </c:pt>
                <c:pt idx="6">
                  <c:v>甲鋅毆殺斯</c:v>
                </c:pt>
                <c:pt idx="7">
                  <c:v>枯草桿菌Y1336</c:v>
                </c:pt>
                <c:pt idx="8">
                  <c:v>鋅錳毆殺斯</c:v>
                </c:pt>
                <c:pt idx="9">
                  <c:v>福賽快得寧</c:v>
                </c:pt>
                <c:pt idx="10">
                  <c:v>快得滅達樂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免得克敏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克絕座賽胺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