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銅滅達樂 76.5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瑞福企業有限公司</c:v>
                </c:pt>
                <c:pt idx="1">
                  <c:v>洽益化學股份有限公司</c:v>
                </c:pt>
                <c:pt idx="2">
                  <c:v>日農科技股份有限公司</c:v>
                </c:pt>
                <c:pt idx="3">
                  <c:v>惠光股份有限公司</c:v>
                </c:pt>
                <c:pt idx="4">
                  <c:v>富農化學工業股份有限公司</c:v>
                </c:pt>
                <c:pt idx="5">
                  <c:v>國豐化學工業股份有限公司</c:v>
                </c:pt>
                <c:pt idx="6">
                  <c:v>嘉農企業股份有限公司</c:v>
                </c:pt>
                <c:pt idx="7">
                  <c:v>嘉濱貿易有限公司</c:v>
                </c:pt>
                <c:pt idx="8">
                  <c:v>利台化學工業股份有限公司</c:v>
                </c:pt>
                <c:pt idx="9">
                  <c:v>久農貿易有限公司</c:v>
                </c:pt>
                <c:pt idx="10">
                  <c:v>世大農化工廠股份有限公司</c:v>
                </c:pt>
                <c:pt idx="11">
                  <c:v>臺聯實業股份有限公司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鼠李科梨果類</c:v>
                </c:pt>
                <c:pt idx="1">
                  <c:v>酪梨</c:v>
                </c:pt>
                <c:pt idx="2">
                  <c:v>蔥科根菜類</c:v>
                </c:pt>
                <c:pt idx="3">
                  <c:v>蔥科小葉菜類</c:v>
                </c:pt>
                <c:pt idx="4">
                  <c:v>葡萄</c:v>
                </c:pt>
                <c:pt idx="5">
                  <c:v>羅勒</c:v>
                </c:pt>
                <c:pt idx="6">
                  <c:v>紅毛丹</c:v>
                </c:pt>
                <c:pt idx="7">
                  <c:v>百香果</c:v>
                </c:pt>
                <c:pt idx="8">
                  <c:v>番荔枝</c:v>
                </c:pt>
                <c:pt idx="9">
                  <c:v>無花果</c:v>
                </c:pt>
                <c:pt idx="10">
                  <c:v>柑桔類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克絕座賽胺</c:v>
                </c:pt>
                <c:pt idx="1">
                  <c:v>液化澱粉芽孢桿菌QST713</c:v>
                </c:pt>
                <c:pt idx="2">
                  <c:v>曼普歐西比</c:v>
                </c:pt>
                <c:pt idx="3">
                  <c:v>歐西比</c:v>
                </c:pt>
                <c:pt idx="4">
                  <c:v>凡殺歐西比</c:v>
                </c:pt>
                <c:pt idx="5">
                  <c:v>氟殺比</c:v>
                </c:pt>
                <c:pt idx="6">
                  <c:v>快得克絕</c:v>
                </c:pt>
                <c:pt idx="7">
                  <c:v>甲鋅毆殺斯</c:v>
                </c:pt>
                <c:pt idx="8">
                  <c:v>鋅錳毆殺斯</c:v>
                </c:pt>
                <c:pt idx="9">
                  <c:v>福賽快得寧</c:v>
                </c:pt>
                <c:pt idx="10">
                  <c:v>鋅錳本達樂</c:v>
                </c:pt>
                <c:pt idx="11">
                  <c:v>純白鏈黴菌素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銅滅達樂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14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10／進字證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36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純白鏈黴菌素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鋅錳本達樂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鋅錳毆殺斯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快得克絕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凡殺歐西比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歐西比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曼普歐西比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