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礦物油 99 (%) EC</c:v>
                </c:pt>
                <c:pt idx="1">
                  <c:v>礦物油 97 (%) EC</c:v>
                </c:pt>
                <c:pt idx="2">
                  <c:v>礦物油 95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23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大勝化學工業股份有限公司</c:v>
                </c:pt>
                <c:pt idx="1">
                  <c:v>嘉農企業股份有限公司</c:v>
                </c:pt>
                <c:pt idx="2">
                  <c:v>嘉泰企業股份有限公司</c:v>
                </c:pt>
                <c:pt idx="3">
                  <c:v>台農三和化工股份有限公司</c:v>
                </c:pt>
                <c:pt idx="4">
                  <c:v>台灣正豐植保股份有限公司</c:v>
                </c:pt>
                <c:pt idx="5">
                  <c:v>台灣日產化工股份有限公司</c:v>
                </c:pt>
                <c:pt idx="6">
                  <c:v>利台化學工業股份有限公司</c:v>
                </c:pt>
                <c:pt idx="7">
                  <c:v>光華化學股份有限公司</c:v>
                </c:pt>
                <c:pt idx="8">
                  <c:v>億豐農化廠股份有限公司</c:v>
                </c:pt>
                <c:pt idx="9">
                  <c:v>儂泰貿易有限公司</c:v>
                </c:pt>
                <c:pt idx="10">
                  <c:v>中華民國農會附設各級農會農化廠</c:v>
                </c:pt>
                <c:pt idx="11">
                  <c:v>世大農化工廠股份有限公司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酪梨</c:v>
                </c:pt>
                <c:pt idx="2">
                  <c:v>香蕉</c:v>
                </c:pt>
                <c:pt idx="3">
                  <c:v>菊</c:v>
                </c:pt>
                <c:pt idx="4">
                  <c:v>茶</c:v>
                </c:pt>
                <c:pt idx="5">
                  <c:v>檬果</c:v>
                </c:pt>
                <c:pt idx="6">
                  <c:v>椰子</c:v>
                </c:pt>
                <c:pt idx="7">
                  <c:v>咖啡</c:v>
                </c:pt>
                <c:pt idx="8">
                  <c:v>木瓜</c:v>
                </c:pt>
                <c:pt idx="9">
                  <c:v>龍眼</c:v>
                </c:pt>
                <c:pt idx="10">
                  <c:v>荔枝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10</c:v>
                </c:pt>
                <c:pt idx="9">
                  <c:v>12</c:v>
                </c:pt>
                <c:pt idx="10">
                  <c:v>12</c:v>
                </c:pt>
                <c:pt idx="11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滅芬座</c:v>
                </c:pt>
                <c:pt idx="2">
                  <c:v>派滅芬</c:v>
                </c:pt>
                <c:pt idx="3">
                  <c:v>合賽芬普寧</c:v>
                </c:pt>
                <c:pt idx="4">
                  <c:v>派芬農</c:v>
                </c:pt>
                <c:pt idx="5">
                  <c:v>亞克瑞</c:v>
                </c:pt>
                <c:pt idx="6">
                  <c:v>得克派瑞</c:v>
                </c:pt>
                <c:pt idx="7">
                  <c:v>達克利</c:v>
                </c:pt>
                <c:pt idx="8">
                  <c:v>佈賜芬蟎</c:v>
                </c:pt>
                <c:pt idx="9">
                  <c:v>賽福保淨</c:v>
                </c:pt>
                <c:pt idx="10">
                  <c:v>枯草桿菌Y1336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礦物油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合賽芬普寧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