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氟派瑞 400 g/L (40…</c:v>
                </c:pt>
                <c:pt idx="1">
                  <c:v>三氟派瑞 500 g/L (5…</c:v>
                </c:pt>
                <c:pt idx="2">
                  <c:v>氟派瑞 500 g/L (50…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香蕉</c:v>
                </c:pt>
                <c:pt idx="1">
                  <c:v>香瓜茄</c:v>
                </c:pt>
                <c:pt idx="2">
                  <c:v>辣椒</c:v>
                </c:pt>
                <c:pt idx="3">
                  <c:v>草莓</c:v>
                </c:pt>
                <c:pt idx="4">
                  <c:v>茄子</c:v>
                </c:pt>
                <c:pt idx="5">
                  <c:v>番茄</c:v>
                </c:pt>
                <c:pt idx="6">
                  <c:v>番石榴</c:v>
                </c:pt>
                <c:pt idx="7">
                  <c:v>甜椒</c:v>
                </c:pt>
                <c:pt idx="8">
                  <c:v>瓜菜類</c:v>
                </c:pt>
                <c:pt idx="9">
                  <c:v>瓜果類</c:v>
                </c:pt>
                <c:pt idx="10">
                  <c:v>樹番茄</c:v>
                </c:pt>
                <c:pt idx="11">
                  <c:v>枸杞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扶比胺</c:v>
                </c:pt>
                <c:pt idx="1">
                  <c:v>滅線蟲</c:v>
                </c:pt>
                <c:pt idx="2">
                  <c:v>托福毆殺滅</c:v>
                </c:pt>
                <c:pt idx="3">
                  <c:v>保粒快得寧</c:v>
                </c:pt>
                <c:pt idx="4">
                  <c:v>甲鋅保淨</c:v>
                </c:pt>
                <c:pt idx="5">
                  <c:v>福賽快得寧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賓得克利</c:v>
                </c:pt>
                <c:pt idx="9">
                  <c:v>貝芬待克利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氟派瑞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托福毆殺滅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滅線蟲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