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銅合硫磺 35.15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松樹國際有限公司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鼠李科梨果類</c:v>
                </c:pt>
                <c:pt idx="1">
                  <c:v>蘋果</c:v>
                </c:pt>
                <c:pt idx="2">
                  <c:v>葡萄</c:v>
                </c:pt>
                <c:pt idx="3">
                  <c:v>梨</c:v>
                </c:pt>
                <c:pt idx="4">
                  <c:v>梅</c:v>
                </c:pt>
                <c:pt idx="5">
                  <c:v>桃</c:v>
                </c:pt>
                <c:pt idx="6">
                  <c:v>柿</c:v>
                </c:pt>
                <c:pt idx="7">
                  <c:v>李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滅芬農</c:v>
                </c:pt>
                <c:pt idx="1">
                  <c:v>白克列</c:v>
                </c:pt>
                <c:pt idx="2">
                  <c:v>邁克諾芬</c:v>
                </c:pt>
                <c:pt idx="3">
                  <c:v>氟殺克敏</c:v>
                </c:pt>
                <c:pt idx="4">
                  <c:v>氟克殺</c:v>
                </c:pt>
                <c:pt idx="5">
                  <c:v>普快淨</c:v>
                </c:pt>
                <c:pt idx="6">
                  <c:v>派芬農</c:v>
                </c:pt>
                <c:pt idx="7">
                  <c:v>達克利</c:v>
                </c:pt>
                <c:pt idx="8">
                  <c:v>菲克利腐絕</c:v>
                </c:pt>
                <c:pt idx="9">
                  <c:v>比芬諾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銅合硫磺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氟克殺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