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三元銅克絕 29.69 (%)…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台灣日產化工股份有限公司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葡萄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達滅脫定</c:v>
                </c:pt>
                <c:pt idx="1">
                  <c:v>氟比賽得</c:v>
                </c:pt>
                <c:pt idx="2">
                  <c:v>克絕座賽胺</c:v>
                </c:pt>
                <c:pt idx="3">
                  <c:v>曼普歐西比</c:v>
                </c:pt>
                <c:pt idx="4">
                  <c:v>歐西比</c:v>
                </c:pt>
                <c:pt idx="5">
                  <c:v>凡殺歐西比</c:v>
                </c:pt>
                <c:pt idx="6">
                  <c:v>氟殺比</c:v>
                </c:pt>
                <c:pt idx="7">
                  <c:v>快得克絕</c:v>
                </c:pt>
                <c:pt idx="8">
                  <c:v>甲鋅毆殺斯</c:v>
                </c:pt>
                <c:pt idx="9">
                  <c:v>鋅錳毆殺斯</c:v>
                </c:pt>
                <c:pt idx="10">
                  <c:v>福賽快得寧</c:v>
                </c:pt>
                <c:pt idx="11">
                  <c:v>鋅錳本達樂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三元銅克絕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克絕座賽胺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氟比賽得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