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三得芬 84.2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雅飛有限公司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甘藷</c:v>
                </c:pt>
                <c:pt idx="1">
                  <c:v>瓜菜類</c:v>
                </c:pt>
                <c:pt idx="2">
                  <c:v>山茶科茶類</c:v>
                </c:pt>
                <c:pt idx="3">
                  <c:v>小麥</c:v>
                </c:pt>
                <c:pt idx="4">
                  <c:v>十字花科小葉菜類</c:v>
                </c:pt>
                <c:pt idx="5">
                  <c:v>豆科小葉菜類</c:v>
                </c:pt>
                <c:pt idx="6">
                  <c:v>菊科小葉菜類</c:v>
                </c:pt>
                <c:pt idx="7">
                  <c:v>茶</c:v>
                </c:pt>
                <c:pt idx="8">
                  <c:v>胡麻</c:v>
                </c:pt>
                <c:pt idx="9">
                  <c:v>向日葵</c:v>
                </c:pt>
                <c:pt idx="10">
                  <c:v>豆菜類</c:v>
                </c:pt>
                <c:pt idx="11">
                  <c:v>豆科乾豆類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白克列</c:v>
                </c:pt>
                <c:pt idx="1">
                  <c:v>賽福芬胺</c:v>
                </c:pt>
                <c:pt idx="2">
                  <c:v>氟殺克敏</c:v>
                </c:pt>
                <c:pt idx="3">
                  <c:v>亞派占</c:v>
                </c:pt>
                <c:pt idx="4">
                  <c:v>三氟派瑞</c:v>
                </c:pt>
                <c:pt idx="5">
                  <c:v>氟殺待克利</c:v>
                </c:pt>
                <c:pt idx="6">
                  <c:v>滅芬座</c:v>
                </c:pt>
                <c:pt idx="7">
                  <c:v>派滅芬</c:v>
                </c:pt>
                <c:pt idx="8">
                  <c:v>派芬農</c:v>
                </c:pt>
                <c:pt idx="9">
                  <c:v>得克派瑞</c:v>
                </c:pt>
                <c:pt idx="10">
                  <c:v>枯草桿菌Y1336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2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三得芬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亞派占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