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撲克拉錳 98 (%)</c:v>
                </c:pt>
                <c:pt idx="1">
                  <c:v>撲克拉錳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雅飛有限公司</c:v>
                </c:pt>
                <c:pt idx="1">
                  <c:v>豐暘開發有限公司</c:v>
                </c:pt>
                <c:pt idx="2">
                  <c:v>萬得發有限公司</c:v>
                </c:pt>
                <c:pt idx="3">
                  <c:v>洽益化學股份有限公司</c:v>
                </c:pt>
                <c:pt idx="4">
                  <c:v>法台貿易有限公司</c:v>
                </c:pt>
                <c:pt idx="5">
                  <c:v>安旺特股份有限公司</c:v>
                </c:pt>
                <c:pt idx="6">
                  <c:v>大成化學工業股份有限公司</c:v>
                </c:pt>
                <c:pt idx="7">
                  <c:v>台灣瑪斯德股份有限公司</c:v>
                </c:pt>
                <c:pt idx="8">
                  <c:v>台灣富美實有限公司</c:v>
                </c:pt>
                <c:pt idx="9">
                  <c:v>臺聯實業股份有限公司</c:v>
                </c:pt>
                <c:pt idx="10">
                  <c:v>日農科技股份有限公司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輸入植物檢疫物</c:v>
                </c:pt>
                <c:pt idx="1">
                  <c:v>蘭科作物</c:v>
                </c:pt>
                <c:pt idx="2">
                  <c:v>蓮霧</c:v>
                </c:pt>
                <c:pt idx="3">
                  <c:v>葡萄</c:v>
                </c:pt>
                <c:pt idx="4">
                  <c:v>菱角</c:v>
                </c:pt>
                <c:pt idx="5">
                  <c:v>番荔枝</c:v>
                </c:pt>
                <c:pt idx="6">
                  <c:v>瓜果類</c:v>
                </c:pt>
                <c:pt idx="7">
                  <c:v>洋菇</c:v>
                </c:pt>
                <c:pt idx="8">
                  <c:v>檬果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氟殺克敏</c:v>
                </c:pt>
                <c:pt idx="1">
                  <c:v>三氟派瑞</c:v>
                </c:pt>
                <c:pt idx="2">
                  <c:v>嘉賜貝芬</c:v>
                </c:pt>
                <c:pt idx="3">
                  <c:v>陶斯松</c:v>
                </c:pt>
                <c:pt idx="4">
                  <c:v>腐絕快得寧</c:v>
                </c:pt>
                <c:pt idx="5">
                  <c:v>芬座克敏</c:v>
                </c:pt>
                <c:pt idx="6">
                  <c:v>保粒快得寧</c:v>
                </c:pt>
                <c:pt idx="7">
                  <c:v>保粒保淨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撲克拉錳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