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賜派滅 97.5 (%)</c:v>
                </c:pt>
                <c:pt idx="1">
                  <c:v>賜派滅 97 (%)</c:v>
                </c:pt>
                <c:pt idx="2">
                  <c:v>賜派滅 96 (%)</c:v>
                </c:pt>
                <c:pt idx="3">
                  <c:v>賜派滅特勃 360 g/L (…</c:v>
                </c:pt>
                <c:pt idx="4">
                  <c:v>賜派滅 150 g/L (15…</c:v>
                </c:pt>
                <c:pt idx="5">
                  <c:v>賜派滅 100 g/L (10…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4</c:v>
                </c:pt>
                <c:pt idx="5">
                  <c:v>24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大勝化學工業股份有限公司</c:v>
                </c:pt>
                <c:pt idx="1">
                  <c:v>嘉濱貿易有限公司</c:v>
                </c:pt>
                <c:pt idx="2">
                  <c:v>嘉泰企業股份有限公司</c:v>
                </c:pt>
                <c:pt idx="3">
                  <c:v>利台化學工業股份有限公司</c:v>
                </c:pt>
                <c:pt idx="4">
                  <c:v>優必樂有限公司</c:v>
                </c:pt>
                <c:pt idx="5">
                  <c:v>詣榮國際有限公司</c:v>
                </c:pt>
                <c:pt idx="6">
                  <c:v>興農股份有限公司</c:v>
                </c:pt>
                <c:pt idx="7">
                  <c:v>洽益化學股份有限公司</c:v>
                </c:pt>
                <c:pt idx="8">
                  <c:v>惠光股份有限公司</c:v>
                </c:pt>
                <c:pt idx="9">
                  <c:v>好速化學股份有限公司</c:v>
                </c:pt>
                <c:pt idx="10">
                  <c:v>萬得發有限公司</c:v>
                </c:pt>
                <c:pt idx="11">
                  <c:v>台灣拜耳股份有限公司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葡萄</c:v>
                </c:pt>
                <c:pt idx="1">
                  <c:v>鼠李科梨果類</c:v>
                </c:pt>
                <c:pt idx="2">
                  <c:v>闊葉大豆</c:v>
                </c:pt>
                <c:pt idx="3">
                  <c:v>豆薯</c:v>
                </c:pt>
                <c:pt idx="4">
                  <c:v>豆菜類</c:v>
                </c:pt>
                <c:pt idx="5">
                  <c:v>豆科小葉菜類</c:v>
                </c:pt>
                <c:pt idx="6">
                  <c:v>豆科乾豆類</c:v>
                </c:pt>
                <c:pt idx="7">
                  <c:v>蘋果</c:v>
                </c:pt>
                <c:pt idx="8">
                  <c:v>茶</c:v>
                </c:pt>
                <c:pt idx="9">
                  <c:v>番石榴</c:v>
                </c:pt>
                <c:pt idx="10">
                  <c:v>狗尾草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撲馬松</c:v>
                </c:pt>
                <c:pt idx="1">
                  <c:v>賽速洛寧</c:v>
                </c:pt>
                <c:pt idx="2">
                  <c:v>賜諾特</c:v>
                </c:pt>
                <c:pt idx="3">
                  <c:v>速殺氟</c:v>
                </c:pt>
                <c:pt idx="4">
                  <c:v>陶斯松</c:v>
                </c:pt>
                <c:pt idx="5">
                  <c:v>賽安勃</c:v>
                </c:pt>
                <c:pt idx="6">
                  <c:v>速殺諾特</c:v>
                </c:pt>
                <c:pt idx="7">
                  <c:v>加保福化利</c:v>
                </c:pt>
                <c:pt idx="8">
                  <c:v>阿扶平</c:v>
                </c:pt>
                <c:pt idx="9">
                  <c:v>阿扶巴汀</c:v>
                </c:pt>
                <c:pt idx="10">
                  <c:v>益洛寧</c:v>
                </c:pt>
                <c:pt idx="11">
                  <c:v>滅大松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7</c:v>
                </c:pt>
                <c:pt idx="2">
                  <c:v>8</c:v>
                </c:pt>
                <c:pt idx="3">
                  <c:v>26</c:v>
                </c:pt>
                <c:pt idx="4">
                  <c:v>2</c:v>
                </c:pt>
                <c:pt idx="5">
                  <c:v>4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賜派滅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15／進字證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滅大松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阿扶巴汀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阿扶平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