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甲基巴拉松 80 (%)</c:v>
                </c:pt>
                <c:pt idx="1">
                  <c:v>甲基巴拉松 40 (%) CS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翰金興業有限公司</c:v>
                </c:pt>
                <c:pt idx="1">
                  <c:v>台灣富美實有限公司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花木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納乃得</c:v>
                </c:pt>
                <c:pt idx="1">
                  <c:v>第滅寧</c:v>
                </c:pt>
                <c:pt idx="2">
                  <c:v>亞滅培</c:v>
                </c:pt>
                <c:pt idx="3">
                  <c:v>賽速安</c:v>
                </c:pt>
                <c:pt idx="4">
                  <c:v>賽扶寧</c:v>
                </c:pt>
                <c:pt idx="5">
                  <c:v>賽速洛寧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甲基巴拉松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1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賽扶寧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