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可芬諾 5  (%) SC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億豐農化廠股份有限公司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樹豆</c:v>
                </c:pt>
                <c:pt idx="1">
                  <c:v>旋花科根菜類</c:v>
                </c:pt>
                <c:pt idx="2">
                  <c:v>旋花科小葉菜類</c:v>
                </c:pt>
                <c:pt idx="3">
                  <c:v>扁蒲</c:v>
                </c:pt>
                <c:pt idx="4">
                  <c:v>山藥</c:v>
                </c:pt>
                <c:pt idx="5">
                  <c:v>山葵</c:v>
                </c:pt>
                <c:pt idx="6">
                  <c:v>夏南瓜</c:v>
                </c:pt>
                <c:pt idx="7">
                  <c:v>南瓜</c:v>
                </c:pt>
                <c:pt idx="8">
                  <c:v>十字花科小葉菜類</c:v>
                </c:pt>
                <c:pt idx="9">
                  <c:v>十字花科包葉菜類</c:v>
                </c:pt>
                <c:pt idx="10">
                  <c:v>十字花科乾豆類</c:v>
                </c:pt>
                <c:pt idx="11">
                  <c:v>菱角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滅芬諾</c:v>
                </c:pt>
                <c:pt idx="1">
                  <c:v>美氟綜</c:v>
                </c:pt>
                <c:pt idx="2">
                  <c:v>剋安勃</c:v>
                </c:pt>
                <c:pt idx="3">
                  <c:v>汰芬隆</c:v>
                </c:pt>
                <c:pt idx="4">
                  <c:v>賽速安勃</c:v>
                </c:pt>
                <c:pt idx="5">
                  <c:v>賜諾特</c:v>
                </c:pt>
                <c:pt idx="6">
                  <c:v>氟大滅</c:v>
                </c:pt>
                <c:pt idx="7">
                  <c:v>賽洛安勃</c:v>
                </c:pt>
                <c:pt idx="8">
                  <c:v>特安勃</c:v>
                </c:pt>
                <c:pt idx="9">
                  <c:v>白克松</c:v>
                </c:pt>
                <c:pt idx="10">
                  <c:v>佈飛百滅寧</c:v>
                </c:pt>
                <c:pt idx="11">
                  <c:v>因汀氟滅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7</c:v>
                </c:pt>
                <c:pt idx="2">
                  <c:v>44</c:v>
                </c:pt>
                <c:pt idx="3">
                  <c:v>5</c:v>
                </c:pt>
                <c:pt idx="4">
                  <c:v>12</c:v>
                </c:pt>
                <c:pt idx="5">
                  <c:v>1</c:v>
                </c:pt>
                <c:pt idx="6">
                  <c:v>1</c:v>
                </c:pt>
                <c:pt idx="7">
                  <c:v>5</c:v>
                </c:pt>
                <c:pt idx="8">
                  <c:v>7</c:v>
                </c:pt>
                <c:pt idx="9">
                  <c:v>6</c:v>
                </c:pt>
                <c:pt idx="10">
                  <c:v>6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可芬諾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67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8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38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97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因汀氟滅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佈飛百滅寧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白克松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特安勃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賽洛安勃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氟大滅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賜諾特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賽速安勃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汰芬隆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剋安勃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美氟綜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