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左旋莫多草 97 (%)</c:v>
                </c:pt>
                <c:pt idx="1">
                  <c:v>左旋莫多草 98 (%)</c:v>
                </c:pt>
                <c:pt idx="2">
                  <c:v>左旋莫多草 96 (%)</c:v>
                </c:pt>
                <c:pt idx="3">
                  <c:v>左旋莫多草 960 g/L (…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好速化學股份有限公司</c:v>
                </c:pt>
                <c:pt idx="1">
                  <c:v>大成化學工業股份有限公司</c:v>
                </c:pt>
                <c:pt idx="2">
                  <c:v>大勝化學工業股份有限公司</c:v>
                </c:pt>
                <c:pt idx="3">
                  <c:v>國豐化學工業股份有限公司</c:v>
                </c:pt>
                <c:pt idx="4">
                  <c:v>嘉濱貿易有限公司</c:v>
                </c:pt>
                <c:pt idx="5">
                  <c:v>合林企業有限公司</c:v>
                </c:pt>
                <c:pt idx="6">
                  <c:v>台農三和化工股份有限公司</c:v>
                </c:pt>
                <c:pt idx="7">
                  <c:v>優必樂有限公司</c:v>
                </c:pt>
                <c:pt idx="8">
                  <c:v>臺聯實業股份有限公司</c:v>
                </c:pt>
                <c:pt idx="9">
                  <c:v>台灣日產化工股份有限公司</c:v>
                </c:pt>
                <c:pt idx="10">
                  <c:v>日農科技股份有限公司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高粱</c:v>
                </c:pt>
                <c:pt idx="1">
                  <c:v>落花生</c:v>
                </c:pt>
                <c:pt idx="2">
                  <c:v>紅豆</c:v>
                </c:pt>
                <c:pt idx="3">
                  <c:v>大豆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本達亞喜芬</c:v>
                </c:pt>
                <c:pt idx="2">
                  <c:v>固殺草</c:v>
                </c:pt>
                <c:pt idx="3">
                  <c:v>可滅蹤</c:v>
                </c:pt>
                <c:pt idx="4">
                  <c:v>得殺草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左旋莫多草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