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得芬諾 95 (%)</c:v>
                </c:pt>
                <c:pt idx="1">
                  <c:v>得芬諾 98 (%)</c:v>
                </c:pt>
                <c:pt idx="2">
                  <c:v>布得芬諾 15 (%) WP</c:v>
                </c:pt>
                <c:pt idx="3">
                  <c:v>得芬諾 70 (%) WP</c:v>
                </c:pt>
                <c:pt idx="4">
                  <c:v>得芬諾 19.7 (%) SC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5</c:v>
                </c:pt>
                <c:pt idx="4">
                  <c:v>17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日佳農葯股份有限公司</c:v>
                </c:pt>
                <c:pt idx="1">
                  <c:v>大成化學工業股份有限公司</c:v>
                </c:pt>
                <c:pt idx="2">
                  <c:v>台農三和化工股份有限公司</c:v>
                </c:pt>
                <c:pt idx="3">
                  <c:v>利台化學工業股份有限公司</c:v>
                </c:pt>
                <c:pt idx="4">
                  <c:v>光華化學股份有限公司</c:v>
                </c:pt>
                <c:pt idx="5">
                  <c:v>優必樂有限公司</c:v>
                </c:pt>
                <c:pt idx="6">
                  <c:v>萬得發有限公司</c:v>
                </c:pt>
                <c:pt idx="7">
                  <c:v>臺聯實業股份有限公司</c:v>
                </c:pt>
                <c:pt idx="8">
                  <c:v>東和化學企業股份有限公司</c:v>
                </c:pt>
                <c:pt idx="9">
                  <c:v>安旺特股份有限公司</c:v>
                </c:pt>
                <c:pt idx="10">
                  <c:v>國豐化學工業股份有限公司</c:v>
                </c:pt>
                <c:pt idx="11">
                  <c:v>惠光股份有限公司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茼蒿</c:v>
                </c:pt>
                <c:pt idx="1">
                  <c:v>胡麻</c:v>
                </c:pt>
                <c:pt idx="2">
                  <c:v>綠豆</c:v>
                </c:pt>
                <c:pt idx="3">
                  <c:v>瓜菜類</c:v>
                </c:pt>
                <c:pt idx="4">
                  <c:v>珠蔥</c:v>
                </c:pt>
                <c:pt idx="5">
                  <c:v>狗尾草</c:v>
                </c:pt>
                <c:pt idx="6">
                  <c:v>洋蔥</c:v>
                </c:pt>
                <c:pt idx="7">
                  <c:v>柿</c:v>
                </c:pt>
                <c:pt idx="8">
                  <c:v>柑桔類</c:v>
                </c:pt>
                <c:pt idx="9">
                  <c:v>小葉菜類</c:v>
                </c:pt>
                <c:pt idx="10">
                  <c:v>水稻</c:v>
                </c:pt>
                <c:pt idx="11">
                  <c:v>大豆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諾伐隆</c:v>
                </c:pt>
                <c:pt idx="1">
                  <c:v>滅芬諾</c:v>
                </c:pt>
                <c:pt idx="2">
                  <c:v>可芬諾</c:v>
                </c:pt>
                <c:pt idx="3">
                  <c:v>剋安勃</c:v>
                </c:pt>
                <c:pt idx="4">
                  <c:v>賽速安勃</c:v>
                </c:pt>
                <c:pt idx="5">
                  <c:v>賜諾特</c:v>
                </c:pt>
                <c:pt idx="6">
                  <c:v>氟大滅</c:v>
                </c:pt>
                <c:pt idx="7">
                  <c:v>速殺氟</c:v>
                </c:pt>
                <c:pt idx="8">
                  <c:v>陶斯松</c:v>
                </c:pt>
                <c:pt idx="9">
                  <c:v>特安勃</c:v>
                </c:pt>
                <c:pt idx="10">
                  <c:v>氟美派</c:v>
                </c:pt>
                <c:pt idx="11">
                  <c:v>佈飛百滅寧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6</c:v>
                </c:pt>
                <c:pt idx="2">
                  <c:v>3</c:v>
                </c:pt>
                <c:pt idx="3">
                  <c:v>6</c:v>
                </c:pt>
                <c:pt idx="4">
                  <c:v>4</c:v>
                </c:pt>
                <c:pt idx="5">
                  <c:v>7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3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得芬諾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23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17／進字證 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18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26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46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28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佈飛百滅寧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氟美派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陶斯松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速殺氟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氟大滅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賜諾特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剋安勃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可芬諾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