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快得依普同 50.5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嘉泰企業股份有限公司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結球萵苣</c:v>
                </c:pt>
                <c:pt idx="1">
                  <c:v>不結球萵苣與半結球萵苣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撲滅寧</c:v>
                </c:pt>
                <c:pt idx="1">
                  <c:v>貝芬同</c:v>
                </c:pt>
                <c:pt idx="2">
                  <c:v>大克爛</c:v>
                </c:pt>
                <c:pt idx="3">
                  <c:v>護汰派滅芬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快得依普同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大克爛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