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畢達本 98 (%)</c:v>
                </c:pt>
                <c:pt idx="1">
                  <c:v>畢達本 20 (%) SC</c:v>
                </c:pt>
                <c:pt idx="2">
                  <c:v>畢達本 20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6</c:v>
                </c:pt>
                <c:pt idx="2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正農化學股份有限公司</c:v>
                </c:pt>
                <c:pt idx="1">
                  <c:v>東和化學企業股份有限公司</c:v>
                </c:pt>
                <c:pt idx="2">
                  <c:v>惠光股份有限公司</c:v>
                </c:pt>
                <c:pt idx="3">
                  <c:v>富農化學工業股份有限公司</c:v>
                </c:pt>
                <c:pt idx="4">
                  <c:v>安旺特股份有限公司</c:v>
                </c:pt>
                <c:pt idx="5">
                  <c:v>大成化學工業股份有限公司</c:v>
                </c:pt>
                <c:pt idx="6">
                  <c:v>嘉泰企業股份有限公司</c:v>
                </c:pt>
                <c:pt idx="7">
                  <c:v>台農三和化工股份有限公司</c:v>
                </c:pt>
                <c:pt idx="8">
                  <c:v>台灣日產化工股份有限公司</c:v>
                </c:pt>
                <c:pt idx="9">
                  <c:v>利台化學工業股份有限公司</c:v>
                </c:pt>
                <c:pt idx="10">
                  <c:v>光華化學股份有限公司</c:v>
                </c:pt>
                <c:pt idx="11">
                  <c:v>嘉農企業股份有限公司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茄科果菜類</c:v>
                </c:pt>
                <c:pt idx="1">
                  <c:v>茄子</c:v>
                </c:pt>
                <c:pt idx="2">
                  <c:v>當歸</c:v>
                </c:pt>
                <c:pt idx="3">
                  <c:v>番荔枝</c:v>
                </c:pt>
                <c:pt idx="4">
                  <c:v>樹薯</c:v>
                </c:pt>
                <c:pt idx="5">
                  <c:v>梨果類</c:v>
                </c:pt>
                <c:pt idx="6">
                  <c:v>梨</c:v>
                </c:pt>
                <c:pt idx="7">
                  <c:v>枇杷</c:v>
                </c:pt>
                <c:pt idx="8">
                  <c:v>山藥</c:v>
                </c:pt>
                <c:pt idx="9">
                  <c:v>大豆</c:v>
                </c:pt>
                <c:pt idx="10">
                  <c:v>仙草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芬普毆蟎多</c:v>
                </c:pt>
                <c:pt idx="1">
                  <c:v>畢芬寧</c:v>
                </c:pt>
                <c:pt idx="2">
                  <c:v>賜派芬</c:v>
                </c:pt>
                <c:pt idx="3">
                  <c:v>得芬瑞</c:v>
                </c:pt>
                <c:pt idx="4">
                  <c:v>賽芬蟎</c:v>
                </c:pt>
                <c:pt idx="5">
                  <c:v>汰芬隆</c:v>
                </c:pt>
                <c:pt idx="6">
                  <c:v>必芬蟎</c:v>
                </c:pt>
                <c:pt idx="7">
                  <c:v>賜滅芬</c:v>
                </c:pt>
                <c:pt idx="8">
                  <c:v>賽派芬</c:v>
                </c:pt>
                <c:pt idx="9">
                  <c:v>福隆納乃得</c:v>
                </c:pt>
                <c:pt idx="10">
                  <c:v>合賽芬普寧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6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畢達本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20／進字證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