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三泰芬 5  (%) WP</c:v>
                </c:pt>
                <c:pt idx="1">
                  <c:v>三泰芬 25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正農化學股份有限公司</c:v>
                </c:pt>
                <c:pt idx="2">
                  <c:v>易利特開發有限公司</c:v>
                </c:pt>
                <c:pt idx="3">
                  <c:v>好速化學股份有限公司</c:v>
                </c:pt>
                <c:pt idx="4">
                  <c:v>國豐化學工業股份有限公司</c:v>
                </c:pt>
                <c:pt idx="5">
                  <c:v>嘉農企業股份有限公司</c:v>
                </c:pt>
                <c:pt idx="6">
                  <c:v>嘉濱貿易有限公司</c:v>
                </c:pt>
                <c:pt idx="7">
                  <c:v>利台化學工業股份有限公司</c:v>
                </c:pt>
                <c:pt idx="8">
                  <c:v>世大農化工廠股份有限公司</c:v>
                </c:pt>
                <c:pt idx="9">
                  <c:v>松樹國際有限公司</c:v>
                </c:pt>
                <c:pt idx="10">
                  <c:v>德方有限公司</c:v>
                </c:pt>
                <c:pt idx="11">
                  <c:v>安旺特股份有限公司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葡萄</c:v>
                </c:pt>
                <c:pt idx="1">
                  <c:v>胡瓜</c:v>
                </c:pt>
                <c:pt idx="2">
                  <c:v>瓜菜類</c:v>
                </c:pt>
                <c:pt idx="3">
                  <c:v>瓜果類</c:v>
                </c:pt>
                <c:pt idx="4">
                  <c:v>牛蒡</c:v>
                </c:pt>
                <c:pt idx="5">
                  <c:v>檬果</c:v>
                </c:pt>
                <c:pt idx="6">
                  <c:v>梨果類</c:v>
                </c:pt>
                <c:pt idx="7">
                  <c:v>梨</c:v>
                </c:pt>
                <c:pt idx="8">
                  <c:v>大豆</c:v>
                </c:pt>
                <c:pt idx="9">
                  <c:v>乾豆類</c:v>
                </c:pt>
                <c:pt idx="10">
                  <c:v>茶</c:v>
                </c:pt>
                <c:pt idx="11">
                  <c:v>香蕉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普快淨</c:v>
                </c:pt>
                <c:pt idx="1">
                  <c:v>氟殺待克利</c:v>
                </c:pt>
                <c:pt idx="2">
                  <c:v>滅芬座</c:v>
                </c:pt>
                <c:pt idx="3">
                  <c:v>派滅芬</c:v>
                </c:pt>
                <c:pt idx="4">
                  <c:v>派芬農</c:v>
                </c:pt>
                <c:pt idx="5">
                  <c:v>得克派瑞</c:v>
                </c:pt>
                <c:pt idx="6">
                  <c:v>達克利</c:v>
                </c:pt>
                <c:pt idx="7">
                  <c:v>菲克利腐絕</c:v>
                </c:pt>
                <c:pt idx="8">
                  <c:v>賽福保淨</c:v>
                </c:pt>
                <c:pt idx="9">
                  <c:v>比芬諾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三泰芬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