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草脫淨 95 (%)</c:v>
                </c:pt>
                <c:pt idx="1">
                  <c:v>草脫淨 97 (%)</c:v>
                </c:pt>
                <c:pt idx="2">
                  <c:v>草脫淨 92 (%)</c:v>
                </c:pt>
                <c:pt idx="3">
                  <c:v>草脫淨 50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發順企業股份有限公司</c:v>
                </c:pt>
                <c:pt idx="1">
                  <c:v>生力化學工業股份有限公司</c:v>
                </c:pt>
                <c:pt idx="2">
                  <c:v>瑞芳植物保護股份有限公司</c:v>
                </c:pt>
                <c:pt idx="3">
                  <c:v>洽益化學股份有限公司</c:v>
                </c:pt>
                <c:pt idx="4">
                  <c:v>惠光股份有限公司</c:v>
                </c:pt>
                <c:pt idx="5">
                  <c:v>恒欣股份有限公司</c:v>
                </c:pt>
                <c:pt idx="6">
                  <c:v>富農化學工業股份有限公司</c:v>
                </c:pt>
                <c:pt idx="7">
                  <c:v>台灣正豐植保股份有限公司</c:v>
                </c:pt>
                <c:pt idx="8">
                  <c:v>利台化學工業股份有限公司</c:v>
                </c:pt>
                <c:pt idx="9">
                  <c:v>光華化學股份有限公司</c:v>
                </c:pt>
                <c:pt idx="10">
                  <c:v>中華民國農會附設各級農會農化廠</c:v>
                </c:pt>
                <c:pt idx="11">
                  <c:v>聯利農業科技股份有限公司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鳳梨</c:v>
                </c:pt>
                <c:pt idx="1">
                  <c:v>甘蔗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二、四－地</c:v>
                </c:pt>
                <c:pt idx="1">
                  <c:v>固殺草</c:v>
                </c:pt>
                <c:pt idx="2">
                  <c:v>二、四－地胺鹽</c:v>
                </c:pt>
                <c:pt idx="3">
                  <c:v>草殺淨</c:v>
                </c:pt>
                <c:pt idx="4">
                  <c:v>滅必淨</c:v>
                </c:pt>
                <c:pt idx="5">
                  <c:v>復祿芬</c:v>
                </c:pt>
                <c:pt idx="6">
                  <c:v>克草</c:v>
                </c:pt>
                <c:pt idx="7">
                  <c:v>伏寄普</c:v>
                </c:pt>
                <c:pt idx="8">
                  <c:v>依滅草</c:v>
                </c:pt>
                <c:pt idx="9">
                  <c:v>草滅淨</c:v>
                </c:pt>
                <c:pt idx="10">
                  <c:v>莫多草淨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草脫淨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草殺淨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二、四－地胺鹽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