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依殺松 2  (%) GR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瑞芳植物保護股份有限公司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十字花科根菜類</c:v>
                </c:pt>
                <c:pt idx="1">
                  <c:v>十字花科小葉菜類</c:v>
                </c:pt>
                <c:pt idx="2">
                  <c:v>十字花科包葉菜類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Sheet1!$A$2:$A$6</c:f>
              <c:strCache>
                <c:ptCount val="5"/>
                <c:pt idx="0">
                  <c:v>加保扶</c:v>
                </c:pt>
                <c:pt idx="1">
                  <c:v>加福松</c:v>
                </c:pt>
                <c:pt idx="2">
                  <c:v>托福松</c:v>
                </c:pt>
                <c:pt idx="3">
                  <c:v>芬化利</c:v>
                </c:pt>
                <c:pt idx="4">
                  <c:v>免扶克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</c:v>
                </c:pt>
                <c:pt idx="1">
                  <c:v>3</c:v>
                </c:pt>
                <c:pt idx="2">
                  <c:v>3</c:v>
                </c:pt>
                <c:pt idx="3">
                  <c:v>3</c:v>
                </c:pt>
                <c:pt idx="4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依殺松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5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3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18653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免扶克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芬化利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托福松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加福松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加保扶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