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貝芬同 55 (%) WP</c:v>
                </c:pt>
                <c:pt idx="1">
                  <c:v>貝芬同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瑞芳植物保護股份有限公司</c:v>
                </c:pt>
                <c:pt idx="2">
                  <c:v>嘉泰企業股份有限公司</c:v>
                </c:pt>
                <c:pt idx="3">
                  <c:v>嘉濱貿易有限公司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結球萵苣</c:v>
                </c:pt>
                <c:pt idx="1">
                  <c:v>水稻</c:v>
                </c:pt>
                <c:pt idx="2">
                  <c:v>梨</c:v>
                </c:pt>
                <c:pt idx="3">
                  <c:v>枇杷</c:v>
                </c:pt>
                <c:pt idx="4">
                  <c:v>小葉菜類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賽氟滅</c:v>
                </c:pt>
                <c:pt idx="1">
                  <c:v>三氟敏</c:v>
                </c:pt>
                <c:pt idx="2">
                  <c:v>大克爛</c:v>
                </c:pt>
                <c:pt idx="3">
                  <c:v>平氟芬</c:v>
                </c:pt>
                <c:pt idx="4">
                  <c:v>依普氟殺</c:v>
                </c:pt>
                <c:pt idx="5">
                  <c:v>護汰派滅芬</c:v>
                </c:pt>
                <c:pt idx="6">
                  <c:v>滅芬座</c:v>
                </c:pt>
                <c:pt idx="7">
                  <c:v>快得依普同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大克爛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