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貝萊斯芽孢桿菌BF 1x10^…</c:v>
                </c:pt>
                <c:pt idx="1">
                  <c:v>貝萊斯芽孢桿菌BF 1x10^…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亞亮生技股份有限公司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豆菜類</c:v>
                </c:pt>
                <c:pt idx="1">
                  <c:v>豆科根菜類</c:v>
                </c:pt>
                <c:pt idx="2">
                  <c:v>豆科小葉菜類</c:v>
                </c:pt>
                <c:pt idx="3">
                  <c:v>豆科乾豆類</c:v>
                </c:pt>
                <c:pt idx="4">
                  <c:v>菊科小葉菜類</c:v>
                </c:pt>
                <c:pt idx="5">
                  <c:v>菊科包葉菜類</c:v>
                </c:pt>
                <c:pt idx="6">
                  <c:v>茄科根菜類</c:v>
                </c:pt>
                <c:pt idx="7">
                  <c:v>茄科果菜類</c:v>
                </c:pt>
                <c:pt idx="8">
                  <c:v>茄科小葉菜類</c:v>
                </c:pt>
                <c:pt idx="9">
                  <c:v>繖形花科小葉菜類</c:v>
                </c:pt>
                <c:pt idx="10">
                  <c:v>水稻</c:v>
                </c:pt>
                <c:pt idx="11">
                  <c:v>十字花科小葉菜類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嘉賜快得寧</c:v>
                </c:pt>
                <c:pt idx="1">
                  <c:v>貝芬撲克拉</c:v>
                </c:pt>
                <c:pt idx="2">
                  <c:v>嘉賜克枯爛</c:v>
                </c:pt>
                <c:pt idx="3">
                  <c:v>克枯三賽唑</c:v>
                </c:pt>
                <c:pt idx="4">
                  <c:v>賓得克利</c:v>
                </c:pt>
                <c:pt idx="5">
                  <c:v>貝芬待克利</c:v>
                </c:pt>
                <c:pt idx="6">
                  <c:v>液化澱粉芽孢桿菌PMB01</c:v>
                </c:pt>
                <c:pt idx="7">
                  <c:v>液化澱粉芽孢桿菌CL3</c:v>
                </c:pt>
                <c:pt idx="8">
                  <c:v>液化澱粉芽孢桿菌Ba-BPD1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貝萊斯芽孢桿菌N17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12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貝萊斯芽孢桿菌BF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