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依普同 98 (%)</c:v>
                </c:pt>
                <c:pt idx="1">
                  <c:v>依普同 96 (%)</c:v>
                </c:pt>
                <c:pt idx="2">
                  <c:v>快得依普同 50.5 (%) …</c:v>
                </c:pt>
                <c:pt idx="3">
                  <c:v>依普同 50 (%) WP</c:v>
                </c:pt>
                <c:pt idx="4">
                  <c:v>依普同 23.7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20</c:v>
                </c:pt>
                <c:pt idx="4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雅飛有限公司</c:v>
                </c:pt>
                <c:pt idx="1">
                  <c:v>東和化學企業股份有限公司</c:v>
                </c:pt>
                <c:pt idx="2">
                  <c:v>大成化學工業股份有限公司</c:v>
                </c:pt>
                <c:pt idx="3">
                  <c:v>大勝化學工業股份有限公司</c:v>
                </c:pt>
                <c:pt idx="4">
                  <c:v>嘉濱貿易有限公司</c:v>
                </c:pt>
                <c:pt idx="5">
                  <c:v>嘉泰企業股份有限公司</c:v>
                </c:pt>
                <c:pt idx="6">
                  <c:v>台灣富美實有限公司</c:v>
                </c:pt>
                <c:pt idx="7">
                  <c:v>臺聯實業股份有限公司</c:v>
                </c:pt>
                <c:pt idx="8">
                  <c:v>萬得發有限公司</c:v>
                </c:pt>
                <c:pt idx="9">
                  <c:v>安旺特股份有限公司</c:v>
                </c:pt>
                <c:pt idx="10">
                  <c:v>興農股份有限公司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木瓜</c:v>
                </c:pt>
                <c:pt idx="1">
                  <c:v>韭</c:v>
                </c:pt>
                <c:pt idx="2">
                  <c:v>蔥科根菜類</c:v>
                </c:pt>
                <c:pt idx="3">
                  <c:v>蔥科小葉菜類</c:v>
                </c:pt>
                <c:pt idx="4">
                  <c:v>蔥</c:v>
                </c:pt>
                <c:pt idx="5">
                  <c:v>茄科根菜類</c:v>
                </c:pt>
                <c:pt idx="6">
                  <c:v>茄科果菜類</c:v>
                </c:pt>
                <c:pt idx="7">
                  <c:v>茄科小葉菜類</c:v>
                </c:pt>
                <c:pt idx="8">
                  <c:v>洋蔥</c:v>
                </c:pt>
                <c:pt idx="9">
                  <c:v>梨果類</c:v>
                </c:pt>
                <c:pt idx="10">
                  <c:v>梨</c:v>
                </c:pt>
                <c:pt idx="11">
                  <c:v>草莓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美尼派瑞</c:v>
                </c:pt>
                <c:pt idx="1">
                  <c:v>保粒快得寧</c:v>
                </c:pt>
                <c:pt idx="2">
                  <c:v>甲鋅保粒素</c:v>
                </c:pt>
                <c:pt idx="3">
                  <c:v>益發靈</c:v>
                </c:pt>
                <c:pt idx="4">
                  <c:v>貝芬撲克拉</c:v>
                </c:pt>
                <c:pt idx="5">
                  <c:v>貝芬菲克利</c:v>
                </c:pt>
                <c:pt idx="6">
                  <c:v>液化澱粉芽孢桿菌CL3</c:v>
                </c:pt>
                <c:pt idx="7">
                  <c:v>液化澱粉芽孢桿菌Ba-BPD1</c:v>
                </c:pt>
                <c:pt idx="8">
                  <c:v>液化澱粉芽孢桿菌YCMA1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液化澱粉芽孢桿菌Tcba05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6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依普同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甲鋅保粒素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