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扶吉胺 94.5 (%)</c:v>
                </c:pt>
                <c:pt idx="1">
                  <c:v>扶吉胺 97 (%)</c:v>
                </c:pt>
                <c:pt idx="2">
                  <c:v>扶吉胺 98 (%)</c:v>
                </c:pt>
                <c:pt idx="3">
                  <c:v>扶吉胺 39.5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40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光華化學股份有限公司</c:v>
                </c:pt>
                <c:pt idx="1">
                  <c:v>世大農化工廠股份有限公司</c:v>
                </c:pt>
                <c:pt idx="2">
                  <c:v>興農股份有限公司</c:v>
                </c:pt>
                <c:pt idx="3">
                  <c:v>臺灣潤農有限公司</c:v>
                </c:pt>
                <c:pt idx="4">
                  <c:v>安旺特股份有限公司</c:v>
                </c:pt>
                <c:pt idx="5">
                  <c:v>國豐化學工業股份有限公司</c:v>
                </c:pt>
                <c:pt idx="6">
                  <c:v>嘉濱貿易有限公司</c:v>
                </c:pt>
                <c:pt idx="7">
                  <c:v>台灣石原產業股份有限公司</c:v>
                </c:pt>
                <c:pt idx="8">
                  <c:v>萬得發有限公司</c:v>
                </c:pt>
                <c:pt idx="9">
                  <c:v>聯利農業科技股份有限公司</c:v>
                </c:pt>
                <c:pt idx="10">
                  <c:v>台灣日產化工股份有限公司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蓮霧</c:v>
                </c:pt>
                <c:pt idx="1">
                  <c:v>番石榴</c:v>
                </c:pt>
                <c:pt idx="2">
                  <c:v>無花果</c:v>
                </c:pt>
                <c:pt idx="3">
                  <c:v>檬果</c:v>
                </c:pt>
                <c:pt idx="4">
                  <c:v>楊桃</c:v>
                </c:pt>
                <c:pt idx="5">
                  <c:v>枇杷</c:v>
                </c:pt>
                <c:pt idx="6">
                  <c:v>蘋果</c:v>
                </c:pt>
                <c:pt idx="7">
                  <c:v>梅</c:v>
                </c:pt>
                <c:pt idx="8">
                  <c:v>桃</c:v>
                </c:pt>
                <c:pt idx="9">
                  <c:v>茶</c:v>
                </c:pt>
                <c:pt idx="10">
                  <c:v>梨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合賽芬普寧</c:v>
                </c:pt>
                <c:pt idx="1">
                  <c:v>芬座克敏</c:v>
                </c:pt>
                <c:pt idx="2">
                  <c:v>亞克瑞</c:v>
                </c:pt>
                <c:pt idx="3">
                  <c:v>扶比胺</c:v>
                </c:pt>
                <c:pt idx="4">
                  <c:v>保粒快得寧</c:v>
                </c:pt>
                <c:pt idx="5">
                  <c:v>達克利</c:v>
                </c:pt>
                <c:pt idx="6">
                  <c:v>佈賜芬蟎</c:v>
                </c:pt>
                <c:pt idx="7">
                  <c:v>枯草桿菌Y1336</c:v>
                </c:pt>
                <c:pt idx="8">
                  <c:v>貝芬撲克拉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扶吉胺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23／進字證 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