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氟氯比 97 (%)</c:v>
                </c:pt>
                <c:pt idx="1">
                  <c:v>氟氯比 95 (%)</c:v>
                </c:pt>
                <c:pt idx="2">
                  <c:v>嘉磷氟氯比 33 (%) SL</c:v>
                </c:pt>
                <c:pt idx="3">
                  <c:v>氟氯比 29.64 (%) EW</c:v>
                </c:pt>
                <c:pt idx="4">
                  <c:v>氟氯比 29.64 (%) EC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1</c:v>
                </c:pt>
                <c:pt idx="3">
                  <c:v>1</c:v>
                </c:pt>
                <c:pt idx="4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東鋒股份有限公司</c:v>
                </c:pt>
                <c:pt idx="1">
                  <c:v>東和化學企業股份有限公司</c:v>
                </c:pt>
                <c:pt idx="2">
                  <c:v>大成化學工業股份有限公司</c:v>
                </c:pt>
                <c:pt idx="3">
                  <c:v>大勝化學工業股份有限公司</c:v>
                </c:pt>
                <c:pt idx="4">
                  <c:v>光華化學股份有限公司</c:v>
                </c:pt>
                <c:pt idx="5">
                  <c:v>興農股份有限公司</c:v>
                </c:pt>
                <c:pt idx="6">
                  <c:v>臺聯實業股份有限公司</c:v>
                </c:pt>
                <c:pt idx="7">
                  <c:v>嘉濱貿易有限公司</c:v>
                </c:pt>
                <c:pt idx="8">
                  <c:v>台灣道禮股份有限公司</c:v>
                </c:pt>
                <c:pt idx="9">
                  <c:v>利台化學工業股份有限公司</c:v>
                </c:pt>
                <c:pt idx="10">
                  <c:v>日農科技股份有限公司</c:v>
                </c:pt>
                <c:pt idx="11">
                  <c:v>惠光股份有限公司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非耕作農地</c:v>
                </c:pt>
                <c:pt idx="1">
                  <c:v>柑桔類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甲基合氯氟</c:v>
                </c:pt>
                <c:pt idx="1">
                  <c:v>伏速隆</c:v>
                </c:pt>
                <c:pt idx="2">
                  <c:v>克草</c:v>
                </c:pt>
                <c:pt idx="3">
                  <c:v>乙基克繁草</c:v>
                </c:pt>
                <c:pt idx="4">
                  <c:v>伏寄普</c:v>
                </c:pt>
                <c:pt idx="5">
                  <c:v>依滅草</c:v>
                </c:pt>
                <c:pt idx="6">
                  <c:v>殺芬草</c:v>
                </c:pt>
                <c:pt idx="7">
                  <c:v>嘉磷塞 (胺鹽 )</c:v>
                </c:pt>
                <c:pt idx="8">
                  <c:v>比拉芬</c:v>
                </c:pt>
                <c:pt idx="9">
                  <c:v>嘉磷塞(三甲基硫鹽)</c:v>
                </c:pt>
                <c:pt idx="10">
                  <c:v>左固殺草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氟氯比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乙基克繁草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