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撲殺培丹 10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立農化學股份有限公司</c:v>
                </c:pt>
                <c:pt idx="1">
                  <c:v>正農化學股份有限公司</c:v>
                </c:pt>
                <c:pt idx="2">
                  <c:v>億豐農化廠股份有限公司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賽速洛寧</c:v>
                </c:pt>
                <c:pt idx="1">
                  <c:v>賽速安勃</c:v>
                </c:pt>
                <c:pt idx="2">
                  <c:v>滅芬諾特</c:v>
                </c:pt>
                <c:pt idx="3">
                  <c:v>特安勃</c:v>
                </c:pt>
                <c:pt idx="4">
                  <c:v>益滅賽寧</c:v>
                </c:pt>
                <c:pt idx="5">
                  <c:v>克枯爛</c:v>
                </c:pt>
                <c:pt idx="6">
                  <c:v>布芬大利松</c:v>
                </c:pt>
                <c:pt idx="7">
                  <c:v>保米熱斯</c:v>
                </c:pt>
                <c:pt idx="8">
                  <c:v>嘉賜克枯爛</c:v>
                </c:pt>
                <c:pt idx="9">
                  <c:v>克枯三賽唑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撲殺培丹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