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貝萊斯芽孢桿菌 BACY 5x…</c:v>
                </c:pt>
                <c:pt idx="1">
                  <c:v>貝萊斯芽孢桿菌 BACY 1x…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百泰生物科技股份有限公司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蔬菜</c:v>
                </c:pt>
                <c:pt idx="1">
                  <c:v>番茄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氫氧化銅</c:v>
                </c:pt>
                <c:pt idx="1">
                  <c:v>嘉賜銅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貝萊斯芽孢桿菌 BACY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932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氫氧化銅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