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單克素 0.025 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台灣住友化學股份有限公司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菊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單克素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