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甲鋅毆殺斯 64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好速化學股份有限公司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葡萄</c:v>
                </c:pt>
                <c:pt idx="1">
                  <c:v>莧菜</c:v>
                </c:pt>
                <c:pt idx="2">
                  <c:v>胡瓜</c:v>
                </c:pt>
                <c:pt idx="3">
                  <c:v>洋桔梗</c:v>
                </c:pt>
                <c:pt idx="4">
                  <c:v>瓜菜類</c:v>
                </c:pt>
                <c:pt idx="5">
                  <c:v>瓜果類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曼普歐西比</c:v>
                </c:pt>
                <c:pt idx="1">
                  <c:v>歐西比</c:v>
                </c:pt>
                <c:pt idx="2">
                  <c:v>凡殺歐西比</c:v>
                </c:pt>
                <c:pt idx="3">
                  <c:v>氟殺比</c:v>
                </c:pt>
                <c:pt idx="4">
                  <c:v>銅合腐絕</c:v>
                </c:pt>
                <c:pt idx="5">
                  <c:v>快得克絕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甲鋅毆殺斯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