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培丹 97 (%)</c:v>
                </c:pt>
                <c:pt idx="1">
                  <c:v>培丹 95 (%)</c:v>
                </c:pt>
                <c:pt idx="2">
                  <c:v>培丹 98 (%)</c:v>
                </c:pt>
                <c:pt idx="3">
                  <c:v>培丹 9  (%) GR</c:v>
                </c:pt>
                <c:pt idx="4">
                  <c:v>撲殺培丹 10 (%) GR</c:v>
                </c:pt>
                <c:pt idx="5">
                  <c:v>培丹 4  (%) GR</c:v>
                </c:pt>
                <c:pt idx="6">
                  <c:v>培丹 6  (%) GR</c:v>
                </c:pt>
                <c:pt idx="7">
                  <c:v>培丹 50 (%) SP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6</c:v>
                </c:pt>
                <c:pt idx="3">
                  <c:v>3</c:v>
                </c:pt>
                <c:pt idx="4">
                  <c:v>3</c:v>
                </c:pt>
                <c:pt idx="5">
                  <c:v>9</c:v>
                </c:pt>
                <c:pt idx="6">
                  <c:v>10</c:v>
                </c:pt>
                <c:pt idx="7">
                  <c:v>30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富農化學工業股份有限公司</c:v>
                </c:pt>
                <c:pt idx="1">
                  <c:v>台農三和化工股份有限公司</c:v>
                </c:pt>
                <c:pt idx="2">
                  <c:v>台灣正豐植保股份有限公司</c:v>
                </c:pt>
                <c:pt idx="3">
                  <c:v>台灣住友化學股份有限公司</c:v>
                </c:pt>
                <c:pt idx="4">
                  <c:v>億豐農化廠股份有限公司</c:v>
                </c:pt>
                <c:pt idx="5">
                  <c:v>中華民國農會附設各級農會農化廠</c:v>
                </c:pt>
                <c:pt idx="6">
                  <c:v>世大農化工廠股份有限公司</c:v>
                </c:pt>
                <c:pt idx="7">
                  <c:v>興農股份有限公司</c:v>
                </c:pt>
                <c:pt idx="8">
                  <c:v>立農化學股份有限公司</c:v>
                </c:pt>
                <c:pt idx="9">
                  <c:v>正農化學股份有限公司</c:v>
                </c:pt>
                <c:pt idx="10">
                  <c:v>大勝化學工業股份有限公司</c:v>
                </c:pt>
                <c:pt idx="11">
                  <c:v>惠光股份有限公司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菊科根菜類</c:v>
                </c:pt>
                <c:pt idx="1">
                  <c:v>菊科小葉菜類</c:v>
                </c:pt>
                <c:pt idx="2">
                  <c:v>菊科包葉菜類</c:v>
                </c:pt>
                <c:pt idx="3">
                  <c:v>芋</c:v>
                </c:pt>
                <c:pt idx="4">
                  <c:v>十字花科根菜類</c:v>
                </c:pt>
                <c:pt idx="5">
                  <c:v>蘿蔔</c:v>
                </c:pt>
                <c:pt idx="6">
                  <c:v>菊</c:v>
                </c:pt>
                <c:pt idx="7">
                  <c:v>茭白筍</c:v>
                </c:pt>
                <c:pt idx="8">
                  <c:v>甘藷</c:v>
                </c:pt>
                <c:pt idx="9">
                  <c:v>十字花科小葉菜類</c:v>
                </c:pt>
                <c:pt idx="10">
                  <c:v>十字花科包葉菜類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4</c:v>
                </c:pt>
                <c:pt idx="7">
                  <c:v>4</c:v>
                </c:pt>
                <c:pt idx="8">
                  <c:v>5</c:v>
                </c:pt>
                <c:pt idx="9">
                  <c:v>6</c:v>
                </c:pt>
                <c:pt idx="10">
                  <c:v>6</c:v>
                </c:pt>
                <c:pt idx="11">
                  <c:v>51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保米熱斯</c:v>
                </c:pt>
                <c:pt idx="1">
                  <c:v>滅賜克</c:v>
                </c:pt>
                <c:pt idx="2">
                  <c:v>佈飛百滅寧</c:v>
                </c:pt>
                <c:pt idx="3">
                  <c:v>庫斯蘇力菌EG-2371</c:v>
                </c:pt>
                <c:pt idx="4">
                  <c:v>嘉賜克枯爛</c:v>
                </c:pt>
                <c:pt idx="5">
                  <c:v>克枯三賽唑</c:v>
                </c:pt>
                <c:pt idx="6">
                  <c:v>庫斯蘇力菌E-911</c:v>
                </c:pt>
                <c:pt idx="7">
                  <c:v>苦參鹼</c:v>
                </c:pt>
                <c:pt idx="8">
                  <c:v>小菜蛾性費洛蒙</c:v>
                </c:pt>
                <c:pt idx="9">
                  <c:v>白殭菌A1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6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培丹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45／進字證 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苦參鹼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