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嘉磷塞 (胺鹽 ) 95.5 …</c:v>
                </c:pt>
                <c:pt idx="1">
                  <c:v>嘉磷塞 (胺鹽 ) 41 (%…</c:v>
                </c:pt>
                <c:pt idx="2">
                  <c:v>嘉磷塞 (胺鹽 ) 74.7 …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2</c:v>
                </c:pt>
                <c:pt idx="2">
                  <c:v>5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Sheet1!$A$2:$A$6</c:f>
              <c:strCache>
                <c:ptCount val="5"/>
                <c:pt idx="0">
                  <c:v>雋農實業股份有限公司</c:v>
                </c:pt>
                <c:pt idx="1">
                  <c:v>聯利農業科技股份有限公司</c:v>
                </c:pt>
                <c:pt idx="2">
                  <c:v>春匯有限公司</c:v>
                </c:pt>
                <c:pt idx="3">
                  <c:v>日農科技股份有限公司</c:v>
                </c:pt>
                <c:pt idx="4">
                  <c:v>興農股份有限公司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柑桔類</c:v>
                </c:pt>
                <c:pt idx="1">
                  <c:v>非耕作農地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氟氯比</c:v>
                </c:pt>
                <c:pt idx="1">
                  <c:v>伏速隆</c:v>
                </c:pt>
                <c:pt idx="2">
                  <c:v>克草</c:v>
                </c:pt>
                <c:pt idx="3">
                  <c:v>乙基克繁草</c:v>
                </c:pt>
                <c:pt idx="4">
                  <c:v>伏寄普</c:v>
                </c:pt>
                <c:pt idx="5">
                  <c:v>依滅草</c:v>
                </c:pt>
                <c:pt idx="6">
                  <c:v>殺芬草</c:v>
                </c:pt>
                <c:pt idx="7">
                  <c:v>比拉芬</c:v>
                </c:pt>
                <c:pt idx="8">
                  <c:v>嘉磷氟氯比</c:v>
                </c:pt>
                <c:pt idx="9">
                  <c:v>嘉磷塞(三甲基硫鹽)</c:v>
                </c:pt>
                <c:pt idx="10">
                  <c:v>左固殺草</c:v>
                </c:pt>
                <c:pt idx="11">
                  <c:v>三福林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2</c:v>
                </c:pt>
                <c:pt idx="7">
                  <c:v>1</c:v>
                </c:pt>
                <c:pt idx="8">
                  <c:v>2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嘉磷塞 (胺鹽 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7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5／進字證 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5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17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三福林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左固殺草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嘉磷塞(三甲基…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嘉磷氟氯比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比拉芬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殺芬草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依滅草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伏寄普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乙基克繁草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克草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伏速隆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